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8" r:id="rId6"/>
    <p:sldId id="345" r:id="rId7"/>
    <p:sldId id="346" r:id="rId8"/>
    <p:sldId id="259" r:id="rId9"/>
    <p:sldId id="348" r:id="rId10"/>
    <p:sldId id="261" r:id="rId11"/>
    <p:sldId id="262" r:id="rId12"/>
    <p:sldId id="341" r:id="rId13"/>
    <p:sldId id="349" r:id="rId14"/>
    <p:sldId id="350" r:id="rId15"/>
    <p:sldId id="351" r:id="rId16"/>
    <p:sldId id="266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F3353-D646-5A44-8234-CBF5FCEE284E}" v="33" dt="2024-02-14T21:17:27.0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/>
    <p:restoredTop sz="94694"/>
  </p:normalViewPr>
  <p:slideViewPr>
    <p:cSldViewPr>
      <p:cViewPr varScale="1">
        <p:scale>
          <a:sx n="121" d="100"/>
          <a:sy n="121" d="100"/>
        </p:scale>
        <p:origin x="3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0A0EE-D949-B845-840C-67764A2D63AC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7EAA6-16ED-0B4E-8806-DE655CA4A170}">
      <dgm:prSet phldrT="[Text]"/>
      <dgm:spPr>
        <a:solidFill>
          <a:srgbClr val="066194"/>
        </a:solidFill>
      </dgm:spPr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WHY?</a:t>
          </a:r>
        </a:p>
      </dgm:t>
    </dgm:pt>
    <dgm:pt modelId="{74887D30-A4C7-A247-AB84-7A9C93FEBD3A}" type="parTrans" cxnId="{A42953A2-CD4D-9747-A674-FA16ABE53F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40516-387F-B048-95E4-4906D19FFBB7}" type="sibTrans" cxnId="{A42953A2-CD4D-9747-A674-FA16ABE53F9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0FD2D-E0A5-7441-ACF8-974A1AE3F0D2}">
      <dgm:prSet phldrT="[Text]"/>
      <dgm:spPr>
        <a:solidFill>
          <a:schemeClr val="bg1"/>
        </a:solidFill>
        <a:ln>
          <a:solidFill>
            <a:srgbClr val="F2672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</a:t>
          </a:r>
          <a:r>
            <a:rPr lang="en-US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medically integrated pharmacy</a:t>
          </a:r>
          <a:r>
            <a:rPr lang="en-US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options</a:t>
          </a:r>
        </a:p>
      </dgm:t>
    </dgm:pt>
    <dgm:pt modelId="{B3F7FC36-BCA8-054C-9B77-4F3CFA512428}" type="parTrans" cxnId="{B266E8CA-F8CA-BC4F-A007-7835CCFA4120}">
      <dgm:prSet/>
      <dgm:spPr>
        <a:solidFill>
          <a:srgbClr val="EB5636"/>
        </a:solid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72CE1-3D3E-D14E-963A-6B2463D446A7}" type="sibTrans" cxnId="{B266E8CA-F8CA-BC4F-A007-7835CCFA412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39ADD-2D38-FF4A-87DF-746284DD5257}">
      <dgm:prSet phldrT="[Text]"/>
      <dgm:spPr>
        <a:solidFill>
          <a:schemeClr val="bg1"/>
        </a:solidFill>
        <a:ln>
          <a:solidFill>
            <a:srgbClr val="F2672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Other accreditation programs are designed for mail order pharmacies and include burdensome  requirements to address lack of EMR access</a:t>
          </a:r>
        </a:p>
      </dgm:t>
    </dgm:pt>
    <dgm:pt modelId="{3607CA30-5387-8542-B251-E1ACEE5446E5}" type="parTrans" cxnId="{7CE99366-7F96-D84E-B227-85766C1285AF}">
      <dgm:prSet/>
      <dgm:spPr>
        <a:solidFill>
          <a:srgbClr val="EB5636"/>
        </a:solid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66E54-6C00-574D-817F-ABD8D9944C56}" type="sibTrans" cxnId="{7CE99366-7F96-D84E-B227-85766C1285A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4CFE4-02D3-674B-8DAF-F7E42D76ACF4}">
      <dgm:prSet phldrT="[Text]"/>
      <dgm:spPr>
        <a:solidFill>
          <a:schemeClr val="bg1"/>
        </a:solidFill>
        <a:ln>
          <a:solidFill>
            <a:srgbClr val="F26722"/>
          </a:solidFill>
        </a:ln>
      </dgm:spPr>
      <dgm:t>
        <a:bodyPr/>
        <a:lstStyle/>
        <a:p>
          <a:r>
            <a:rPr lang="en-US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accreditation programs are pricey and typically require assistance from an outside consultant at an additional cost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209798-FC3F-7841-968F-DC6966B2910F}" type="parTrans" cxnId="{EE3CB92F-A935-E447-8AF0-818AA9A78B9C}">
      <dgm:prSet/>
      <dgm:spPr>
        <a:solidFill>
          <a:srgbClr val="EB5636"/>
        </a:solidFill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53FE8-2570-794E-92F5-D09E3E31B517}" type="sibTrans" cxnId="{EE3CB92F-A935-E447-8AF0-818AA9A78B9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D6602-DE18-4C4F-A8A7-44FBFB225B57}" type="pres">
      <dgm:prSet presAssocID="{BDB0A0EE-D949-B845-840C-67764A2D63A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D9106C-E9E5-2647-9885-95AD208661A0}" type="pres">
      <dgm:prSet presAssocID="{D417EAA6-16ED-0B4E-8806-DE655CA4A170}" presName="centerShape" presStyleLbl="node0" presStyleIdx="0" presStyleCnt="1"/>
      <dgm:spPr/>
    </dgm:pt>
    <dgm:pt modelId="{144C8A2A-C8B4-8942-9DC6-4A908E639DC1}" type="pres">
      <dgm:prSet presAssocID="{B3F7FC36-BCA8-054C-9B77-4F3CFA512428}" presName="parTrans" presStyleLbl="bgSibTrans2D1" presStyleIdx="0" presStyleCnt="3" custAng="17244436" custFlipHor="1" custScaleX="34800" custLinFactNeighborX="28498" custLinFactNeighborY="73267"/>
      <dgm:spPr/>
    </dgm:pt>
    <dgm:pt modelId="{B6442189-4537-0B4D-BC64-126BDAF1973B}" type="pres">
      <dgm:prSet presAssocID="{5370FD2D-E0A5-7441-ACF8-974A1AE3F0D2}" presName="node" presStyleLbl="node1" presStyleIdx="0" presStyleCnt="3" custScaleX="109195" custScaleY="111217" custRadScaleRad="107493" custRadScaleInc="-2164">
        <dgm:presLayoutVars>
          <dgm:bulletEnabled val="1"/>
        </dgm:presLayoutVars>
      </dgm:prSet>
      <dgm:spPr/>
    </dgm:pt>
    <dgm:pt modelId="{448934D7-79E8-3F44-B8E5-797CD3CEC33B}" type="pres">
      <dgm:prSet presAssocID="{3607CA30-5387-8542-B251-E1ACEE5446E5}" presName="parTrans" presStyleLbl="bgSibTrans2D1" presStyleIdx="1" presStyleCnt="3" custAng="10800000" custScaleX="40893" custLinFactNeighborX="-1980" custLinFactNeighborY="79127"/>
      <dgm:spPr/>
    </dgm:pt>
    <dgm:pt modelId="{4D122958-5C03-7E4E-A6CD-B60D73D8FD49}" type="pres">
      <dgm:prSet presAssocID="{D0A39ADD-2D38-FF4A-87DF-746284DD5257}" presName="node" presStyleLbl="node1" presStyleIdx="1" presStyleCnt="3" custScaleX="109195" custScaleY="111217" custRadScaleRad="92168" custRadScaleInc="959">
        <dgm:presLayoutVars>
          <dgm:bulletEnabled val="1"/>
        </dgm:presLayoutVars>
      </dgm:prSet>
      <dgm:spPr/>
    </dgm:pt>
    <dgm:pt modelId="{EA364AA3-FF0E-4F47-819E-D93E81A906A3}" type="pres">
      <dgm:prSet presAssocID="{5B209798-FC3F-7841-968F-DC6966B2910F}" presName="parTrans" presStyleLbl="bgSibTrans2D1" presStyleIdx="2" presStyleCnt="3" custAng="10884899" custScaleX="34789" custLinFactNeighborX="-29620" custLinFactNeighborY="70335"/>
      <dgm:spPr/>
    </dgm:pt>
    <dgm:pt modelId="{7DB0AA85-6E09-BA42-9B14-DF9F9A4857A8}" type="pres">
      <dgm:prSet presAssocID="{9934CFE4-02D3-674B-8DAF-F7E42D76ACF4}" presName="node" presStyleLbl="node1" presStyleIdx="2" presStyleCnt="3" custScaleX="109195" custScaleY="111217" custRadScaleRad="105246" custRadScaleInc="438">
        <dgm:presLayoutVars>
          <dgm:bulletEnabled val="1"/>
        </dgm:presLayoutVars>
      </dgm:prSet>
      <dgm:spPr/>
    </dgm:pt>
  </dgm:ptLst>
  <dgm:cxnLst>
    <dgm:cxn modelId="{EE3CB92F-A935-E447-8AF0-818AA9A78B9C}" srcId="{D417EAA6-16ED-0B4E-8806-DE655CA4A170}" destId="{9934CFE4-02D3-674B-8DAF-F7E42D76ACF4}" srcOrd="2" destOrd="0" parTransId="{5B209798-FC3F-7841-968F-DC6966B2910F}" sibTransId="{87A53FE8-2570-794E-92F5-D09E3E31B517}"/>
    <dgm:cxn modelId="{9F4D3A42-B906-8D48-880B-0E8FBC1A9B80}" type="presOf" srcId="{9934CFE4-02D3-674B-8DAF-F7E42D76ACF4}" destId="{7DB0AA85-6E09-BA42-9B14-DF9F9A4857A8}" srcOrd="0" destOrd="0" presId="urn:microsoft.com/office/officeart/2005/8/layout/radial4"/>
    <dgm:cxn modelId="{7CE99366-7F96-D84E-B227-85766C1285AF}" srcId="{D417EAA6-16ED-0B4E-8806-DE655CA4A170}" destId="{D0A39ADD-2D38-FF4A-87DF-746284DD5257}" srcOrd="1" destOrd="0" parTransId="{3607CA30-5387-8542-B251-E1ACEE5446E5}" sibTransId="{04266E54-6C00-574D-817F-ABD8D9944C56}"/>
    <dgm:cxn modelId="{93DEE573-7D49-FA45-93C3-F7FB253F25E4}" type="presOf" srcId="{D0A39ADD-2D38-FF4A-87DF-746284DD5257}" destId="{4D122958-5C03-7E4E-A6CD-B60D73D8FD49}" srcOrd="0" destOrd="0" presId="urn:microsoft.com/office/officeart/2005/8/layout/radial4"/>
    <dgm:cxn modelId="{69999A7B-C1C6-F146-8E54-0DB32A23A386}" type="presOf" srcId="{5B209798-FC3F-7841-968F-DC6966B2910F}" destId="{EA364AA3-FF0E-4F47-819E-D93E81A906A3}" srcOrd="0" destOrd="0" presId="urn:microsoft.com/office/officeart/2005/8/layout/radial4"/>
    <dgm:cxn modelId="{A42953A2-CD4D-9747-A674-FA16ABE53F95}" srcId="{BDB0A0EE-D949-B845-840C-67764A2D63AC}" destId="{D417EAA6-16ED-0B4E-8806-DE655CA4A170}" srcOrd="0" destOrd="0" parTransId="{74887D30-A4C7-A247-AB84-7A9C93FEBD3A}" sibTransId="{0AE40516-387F-B048-95E4-4906D19FFBB7}"/>
    <dgm:cxn modelId="{B266E8CA-F8CA-BC4F-A007-7835CCFA4120}" srcId="{D417EAA6-16ED-0B4E-8806-DE655CA4A170}" destId="{5370FD2D-E0A5-7441-ACF8-974A1AE3F0D2}" srcOrd="0" destOrd="0" parTransId="{B3F7FC36-BCA8-054C-9B77-4F3CFA512428}" sibTransId="{0D072CE1-3D3E-D14E-963A-6B2463D446A7}"/>
    <dgm:cxn modelId="{8BDEA2EB-4DE0-9640-ACA9-47034BD6D6AE}" type="presOf" srcId="{5370FD2D-E0A5-7441-ACF8-974A1AE3F0D2}" destId="{B6442189-4537-0B4D-BC64-126BDAF1973B}" srcOrd="0" destOrd="0" presId="urn:microsoft.com/office/officeart/2005/8/layout/radial4"/>
    <dgm:cxn modelId="{EC0C5BED-4B9F-1F4A-A477-B045CD574874}" type="presOf" srcId="{B3F7FC36-BCA8-054C-9B77-4F3CFA512428}" destId="{144C8A2A-C8B4-8942-9DC6-4A908E639DC1}" srcOrd="0" destOrd="0" presId="urn:microsoft.com/office/officeart/2005/8/layout/radial4"/>
    <dgm:cxn modelId="{3972ADEF-C879-E449-A7AC-25842A74ED7E}" type="presOf" srcId="{BDB0A0EE-D949-B845-840C-67764A2D63AC}" destId="{363D6602-DE18-4C4F-A8A7-44FBFB225B57}" srcOrd="0" destOrd="0" presId="urn:microsoft.com/office/officeart/2005/8/layout/radial4"/>
    <dgm:cxn modelId="{1A048CF1-8B6D-CB45-9DB0-66FCBD5FE9AF}" type="presOf" srcId="{3607CA30-5387-8542-B251-E1ACEE5446E5}" destId="{448934D7-79E8-3F44-B8E5-797CD3CEC33B}" srcOrd="0" destOrd="0" presId="urn:microsoft.com/office/officeart/2005/8/layout/radial4"/>
    <dgm:cxn modelId="{A68770F3-7C64-8341-888D-469EE2410196}" type="presOf" srcId="{D417EAA6-16ED-0B4E-8806-DE655CA4A170}" destId="{3ED9106C-E9E5-2647-9885-95AD208661A0}" srcOrd="0" destOrd="0" presId="urn:microsoft.com/office/officeart/2005/8/layout/radial4"/>
    <dgm:cxn modelId="{F52FAE3B-CFFF-1F43-B6F1-91D7D56A2EDA}" type="presParOf" srcId="{363D6602-DE18-4C4F-A8A7-44FBFB225B57}" destId="{3ED9106C-E9E5-2647-9885-95AD208661A0}" srcOrd="0" destOrd="0" presId="urn:microsoft.com/office/officeart/2005/8/layout/radial4"/>
    <dgm:cxn modelId="{3C68BF4A-A1FD-A649-98C4-7A8B9FFFAD2E}" type="presParOf" srcId="{363D6602-DE18-4C4F-A8A7-44FBFB225B57}" destId="{144C8A2A-C8B4-8942-9DC6-4A908E639DC1}" srcOrd="1" destOrd="0" presId="urn:microsoft.com/office/officeart/2005/8/layout/radial4"/>
    <dgm:cxn modelId="{F3C4BCB5-CF4E-6F47-81E8-94C2738ED706}" type="presParOf" srcId="{363D6602-DE18-4C4F-A8A7-44FBFB225B57}" destId="{B6442189-4537-0B4D-BC64-126BDAF1973B}" srcOrd="2" destOrd="0" presId="urn:microsoft.com/office/officeart/2005/8/layout/radial4"/>
    <dgm:cxn modelId="{A2B2497B-735B-A645-8ECD-E960E497D17B}" type="presParOf" srcId="{363D6602-DE18-4C4F-A8A7-44FBFB225B57}" destId="{448934D7-79E8-3F44-B8E5-797CD3CEC33B}" srcOrd="3" destOrd="0" presId="urn:microsoft.com/office/officeart/2005/8/layout/radial4"/>
    <dgm:cxn modelId="{D6E68242-5606-4A40-96AF-20ED00A3C0DA}" type="presParOf" srcId="{363D6602-DE18-4C4F-A8A7-44FBFB225B57}" destId="{4D122958-5C03-7E4E-A6CD-B60D73D8FD49}" srcOrd="4" destOrd="0" presId="urn:microsoft.com/office/officeart/2005/8/layout/radial4"/>
    <dgm:cxn modelId="{E60D60FE-8B6B-0243-B805-6803959DFD55}" type="presParOf" srcId="{363D6602-DE18-4C4F-A8A7-44FBFB225B57}" destId="{EA364AA3-FF0E-4F47-819E-D93E81A906A3}" srcOrd="5" destOrd="0" presId="urn:microsoft.com/office/officeart/2005/8/layout/radial4"/>
    <dgm:cxn modelId="{9725C5F8-CFF8-534F-B3BC-DE832A051C3F}" type="presParOf" srcId="{363D6602-DE18-4C4F-A8A7-44FBFB225B57}" destId="{7DB0AA85-6E09-BA42-9B14-DF9F9A4857A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ACFEE-87A3-407A-AD9D-8F7A3841EECF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F4629C-E707-45B9-AFD1-5AAB11419B65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and Only 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program designed specifically for medically integrated multi-specialty pharmacies</a:t>
          </a:r>
        </a:p>
      </dgm:t>
    </dgm:pt>
    <dgm:pt modelId="{EBEB3DE6-DC9A-45E5-8B5F-3AAE58824757}" type="parTrans" cxnId="{56E3CA37-6C56-4ABF-AB5A-6EEAC2D2473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28218-615B-4438-8B0F-404FD515FD3F}" type="sibTrans" cxnId="{56E3CA37-6C56-4ABF-AB5A-6EEAC2D24734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200D2-BE6A-44C0-BE43-082E24CAE3FC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Eliminates clinical fragmentation 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through seamless coordination with the patients Care Plan Protocol</a:t>
          </a:r>
        </a:p>
      </dgm:t>
    </dgm:pt>
    <dgm:pt modelId="{2699894C-3C0E-44F7-B45F-45EB8142A324}" type="parTrans" cxnId="{78C4E129-900A-4DCC-A35D-F27DA704EB8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275CA-1470-4962-9E83-08A6ADB2CAB0}" type="sibTrans" cxnId="{78C4E129-900A-4DCC-A35D-F27DA704EB80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26B0E-16DF-4162-B9F7-29145F59CB80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Patient-centered standards 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without the presence of administrative burdens</a:t>
          </a:r>
        </a:p>
      </dgm:t>
    </dgm:pt>
    <dgm:pt modelId="{CCC1F28C-0364-42CF-A15C-AFE85ED7FA1D}" type="parTrans" cxnId="{83AD137C-80D5-44D4-A5E9-15840A9DC75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6F865-17C4-446E-89DE-2110CF2F101E}" type="sibTrans" cxnId="{83AD137C-80D5-44D4-A5E9-15840A9DC75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FDEA3-FB59-4AE1-99FF-86BC6F28A77C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Innovative standards 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specifically designed to improve patient outcomes, enhance quality of services, and decrease costs</a:t>
          </a:r>
        </a:p>
      </dgm:t>
    </dgm:pt>
    <dgm:pt modelId="{3DCB6E73-97C9-47F3-9A93-F1BC55B4B948}" type="parTrans" cxnId="{19A9E0C4-FDC7-42E0-BB62-4E867F7FD01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FEEF9-1D57-4BE9-BEF4-5B69E139515A}" type="sibTrans" cxnId="{19A9E0C4-FDC7-42E0-BB62-4E867F7FD01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3E2C1-AD00-4525-8C2A-E5345C3FC9AA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Dedicated ongoing support</a:t>
          </a:r>
          <a:r>
            <a: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eliminates the need for costly accreditation consultant</a:t>
          </a:r>
        </a:p>
      </dgm:t>
    </dgm:pt>
    <dgm:pt modelId="{E8B6E6E6-676E-4DDE-A343-94517B915ECD}" type="parTrans" cxnId="{2064CFE1-36F9-4900-BAC6-97EE126FFC4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C9CBD-F957-41C9-B01A-D8DAE1422953}" type="sibTrans" cxnId="{2064CFE1-36F9-4900-BAC6-97EE126FFC49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AF567-BD98-4A86-BD1F-91108321D725}">
      <dgm:prSet custT="1"/>
      <dgm:spPr>
        <a:solidFill>
          <a:schemeClr val="bg1"/>
        </a:solidFill>
        <a:ln w="25400">
          <a:solidFill>
            <a:srgbClr val="1D6295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Tools and Resources </a:t>
          </a:r>
          <a:r>
            <a: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/ reviewed by practicing pharmacists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D23FE-280C-4653-B3A7-8931863B29F7}" type="parTrans" cxnId="{D1F08242-D8AD-4F7B-A2F8-8693B8F11E3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FA6D2-C145-47C6-AB89-0758B521FF4D}" type="sibTrans" cxnId="{D1F08242-D8AD-4F7B-A2F8-8693B8F11E3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82BA8-84E7-4D0E-AE53-575231360A5A}" type="pres">
      <dgm:prSet presAssocID="{6A3ACFEE-87A3-407A-AD9D-8F7A3841EECF}" presName="diagram" presStyleCnt="0">
        <dgm:presLayoutVars>
          <dgm:dir/>
          <dgm:resizeHandles val="exact"/>
        </dgm:presLayoutVars>
      </dgm:prSet>
      <dgm:spPr/>
    </dgm:pt>
    <dgm:pt modelId="{544C29DF-44D5-4833-BDA7-63C5E73ABD13}" type="pres">
      <dgm:prSet presAssocID="{7CF4629C-E707-45B9-AFD1-5AAB11419B65}" presName="node" presStyleLbl="node1" presStyleIdx="0" presStyleCnt="6">
        <dgm:presLayoutVars>
          <dgm:bulletEnabled val="1"/>
        </dgm:presLayoutVars>
      </dgm:prSet>
      <dgm:spPr/>
    </dgm:pt>
    <dgm:pt modelId="{559748ED-8DA1-4D15-A5F3-261FDCBD0653}" type="pres">
      <dgm:prSet presAssocID="{7FD28218-615B-4438-8B0F-404FD515FD3F}" presName="sibTrans" presStyleCnt="0"/>
      <dgm:spPr/>
    </dgm:pt>
    <dgm:pt modelId="{2F33C59F-D92F-423F-9C2F-9F75F694EEA4}" type="pres">
      <dgm:prSet presAssocID="{939200D2-BE6A-44C0-BE43-082E24CAE3FC}" presName="node" presStyleLbl="node1" presStyleIdx="1" presStyleCnt="6">
        <dgm:presLayoutVars>
          <dgm:bulletEnabled val="1"/>
        </dgm:presLayoutVars>
      </dgm:prSet>
      <dgm:spPr/>
    </dgm:pt>
    <dgm:pt modelId="{AA9838D7-6ED0-4254-B1DF-030CA90C4FBD}" type="pres">
      <dgm:prSet presAssocID="{44D275CA-1470-4962-9E83-08A6ADB2CAB0}" presName="sibTrans" presStyleCnt="0"/>
      <dgm:spPr/>
    </dgm:pt>
    <dgm:pt modelId="{9BABA408-1C46-4853-966B-29C6248B3361}" type="pres">
      <dgm:prSet presAssocID="{94826B0E-16DF-4162-B9F7-29145F59CB80}" presName="node" presStyleLbl="node1" presStyleIdx="2" presStyleCnt="6">
        <dgm:presLayoutVars>
          <dgm:bulletEnabled val="1"/>
        </dgm:presLayoutVars>
      </dgm:prSet>
      <dgm:spPr/>
    </dgm:pt>
    <dgm:pt modelId="{75AD73D6-4EC9-4505-89A5-2741524FE98B}" type="pres">
      <dgm:prSet presAssocID="{F806F865-17C4-446E-89DE-2110CF2F101E}" presName="sibTrans" presStyleCnt="0"/>
      <dgm:spPr/>
    </dgm:pt>
    <dgm:pt modelId="{95BC3CF0-F53A-484A-B3DD-689ACC2D8481}" type="pres">
      <dgm:prSet presAssocID="{6A2FDEA3-FB59-4AE1-99FF-86BC6F28A77C}" presName="node" presStyleLbl="node1" presStyleIdx="3" presStyleCnt="6">
        <dgm:presLayoutVars>
          <dgm:bulletEnabled val="1"/>
        </dgm:presLayoutVars>
      </dgm:prSet>
      <dgm:spPr/>
    </dgm:pt>
    <dgm:pt modelId="{72DDE66E-08A6-40D4-8D37-C6F179C5A1A5}" type="pres">
      <dgm:prSet presAssocID="{B61FEEF9-1D57-4BE9-BEF4-5B69E139515A}" presName="sibTrans" presStyleCnt="0"/>
      <dgm:spPr/>
    </dgm:pt>
    <dgm:pt modelId="{4FF82BE3-8D6C-4548-A09F-54B4321EC9EB}" type="pres">
      <dgm:prSet presAssocID="{44C3E2C1-AD00-4525-8C2A-E5345C3FC9AA}" presName="node" presStyleLbl="node1" presStyleIdx="4" presStyleCnt="6">
        <dgm:presLayoutVars>
          <dgm:bulletEnabled val="1"/>
        </dgm:presLayoutVars>
      </dgm:prSet>
      <dgm:spPr/>
    </dgm:pt>
    <dgm:pt modelId="{695902C1-E831-479E-BF6F-F9F6263AC6C1}" type="pres">
      <dgm:prSet presAssocID="{70DC9CBD-F957-41C9-B01A-D8DAE1422953}" presName="sibTrans" presStyleCnt="0"/>
      <dgm:spPr/>
    </dgm:pt>
    <dgm:pt modelId="{CC596002-0392-45B1-B753-A6E9E5BC1C4B}" type="pres">
      <dgm:prSet presAssocID="{FE2AF567-BD98-4A86-BD1F-91108321D725}" presName="node" presStyleLbl="node1" presStyleIdx="5" presStyleCnt="6">
        <dgm:presLayoutVars>
          <dgm:bulletEnabled val="1"/>
        </dgm:presLayoutVars>
      </dgm:prSet>
      <dgm:spPr/>
    </dgm:pt>
  </dgm:ptLst>
  <dgm:cxnLst>
    <dgm:cxn modelId="{5FE3720F-4678-4C78-875D-0B6044511D67}" type="presOf" srcId="{6A3ACFEE-87A3-407A-AD9D-8F7A3841EECF}" destId="{70E82BA8-84E7-4D0E-AE53-575231360A5A}" srcOrd="0" destOrd="0" presId="urn:microsoft.com/office/officeart/2005/8/layout/default"/>
    <dgm:cxn modelId="{78C4E129-900A-4DCC-A35D-F27DA704EB80}" srcId="{6A3ACFEE-87A3-407A-AD9D-8F7A3841EECF}" destId="{939200D2-BE6A-44C0-BE43-082E24CAE3FC}" srcOrd="1" destOrd="0" parTransId="{2699894C-3C0E-44F7-B45F-45EB8142A324}" sibTransId="{44D275CA-1470-4962-9E83-08A6ADB2CAB0}"/>
    <dgm:cxn modelId="{56E3CA37-6C56-4ABF-AB5A-6EEAC2D24734}" srcId="{6A3ACFEE-87A3-407A-AD9D-8F7A3841EECF}" destId="{7CF4629C-E707-45B9-AFD1-5AAB11419B65}" srcOrd="0" destOrd="0" parTransId="{EBEB3DE6-DC9A-45E5-8B5F-3AAE58824757}" sibTransId="{7FD28218-615B-4438-8B0F-404FD515FD3F}"/>
    <dgm:cxn modelId="{D1F08242-D8AD-4F7B-A2F8-8693B8F11E3A}" srcId="{6A3ACFEE-87A3-407A-AD9D-8F7A3841EECF}" destId="{FE2AF567-BD98-4A86-BD1F-91108321D725}" srcOrd="5" destOrd="0" parTransId="{339D23FE-280C-4653-B3A7-8931863B29F7}" sibTransId="{A39FA6D2-C145-47C6-AB89-0758B521FF4D}"/>
    <dgm:cxn modelId="{E9928F4D-9CC0-42D0-88FF-63AC07BCC114}" type="presOf" srcId="{6A2FDEA3-FB59-4AE1-99FF-86BC6F28A77C}" destId="{95BC3CF0-F53A-484A-B3DD-689ACC2D8481}" srcOrd="0" destOrd="0" presId="urn:microsoft.com/office/officeart/2005/8/layout/default"/>
    <dgm:cxn modelId="{83AD137C-80D5-44D4-A5E9-15840A9DC752}" srcId="{6A3ACFEE-87A3-407A-AD9D-8F7A3841EECF}" destId="{94826B0E-16DF-4162-B9F7-29145F59CB80}" srcOrd="2" destOrd="0" parTransId="{CCC1F28C-0364-42CF-A15C-AFE85ED7FA1D}" sibTransId="{F806F865-17C4-446E-89DE-2110CF2F101E}"/>
    <dgm:cxn modelId="{837B3C7D-3D94-4EC7-B7DA-4F86E72FA7AC}" type="presOf" srcId="{44C3E2C1-AD00-4525-8C2A-E5345C3FC9AA}" destId="{4FF82BE3-8D6C-4548-A09F-54B4321EC9EB}" srcOrd="0" destOrd="0" presId="urn:microsoft.com/office/officeart/2005/8/layout/default"/>
    <dgm:cxn modelId="{7FD7089A-1F1B-45C0-8069-4B7BC4C75931}" type="presOf" srcId="{939200D2-BE6A-44C0-BE43-082E24CAE3FC}" destId="{2F33C59F-D92F-423F-9C2F-9F75F694EEA4}" srcOrd="0" destOrd="0" presId="urn:microsoft.com/office/officeart/2005/8/layout/default"/>
    <dgm:cxn modelId="{365DF7A7-13E2-41CA-9978-ADACC0EEDFDC}" type="presOf" srcId="{FE2AF567-BD98-4A86-BD1F-91108321D725}" destId="{CC596002-0392-45B1-B753-A6E9E5BC1C4B}" srcOrd="0" destOrd="0" presId="urn:microsoft.com/office/officeart/2005/8/layout/default"/>
    <dgm:cxn modelId="{82F458A8-28FB-4D6C-AB92-8DCC824959E4}" type="presOf" srcId="{7CF4629C-E707-45B9-AFD1-5AAB11419B65}" destId="{544C29DF-44D5-4833-BDA7-63C5E73ABD13}" srcOrd="0" destOrd="0" presId="urn:microsoft.com/office/officeart/2005/8/layout/default"/>
    <dgm:cxn modelId="{19A9E0C4-FDC7-42E0-BB62-4E867F7FD011}" srcId="{6A3ACFEE-87A3-407A-AD9D-8F7A3841EECF}" destId="{6A2FDEA3-FB59-4AE1-99FF-86BC6F28A77C}" srcOrd="3" destOrd="0" parTransId="{3DCB6E73-97C9-47F3-9A93-F1BC55B4B948}" sibTransId="{B61FEEF9-1D57-4BE9-BEF4-5B69E139515A}"/>
    <dgm:cxn modelId="{2064CFE1-36F9-4900-BAC6-97EE126FFC49}" srcId="{6A3ACFEE-87A3-407A-AD9D-8F7A3841EECF}" destId="{44C3E2C1-AD00-4525-8C2A-E5345C3FC9AA}" srcOrd="4" destOrd="0" parTransId="{E8B6E6E6-676E-4DDE-A343-94517B915ECD}" sibTransId="{70DC9CBD-F957-41C9-B01A-D8DAE1422953}"/>
    <dgm:cxn modelId="{E4F976FF-D854-46F0-B5D3-2DE75F977FC8}" type="presOf" srcId="{94826B0E-16DF-4162-B9F7-29145F59CB80}" destId="{9BABA408-1C46-4853-966B-29C6248B3361}" srcOrd="0" destOrd="0" presId="urn:microsoft.com/office/officeart/2005/8/layout/default"/>
    <dgm:cxn modelId="{E1425108-2CC6-461F-A9A5-0AE1034BDF71}" type="presParOf" srcId="{70E82BA8-84E7-4D0E-AE53-575231360A5A}" destId="{544C29DF-44D5-4833-BDA7-63C5E73ABD13}" srcOrd="0" destOrd="0" presId="urn:microsoft.com/office/officeart/2005/8/layout/default"/>
    <dgm:cxn modelId="{1E3116C4-C23D-414D-86FF-948925D48182}" type="presParOf" srcId="{70E82BA8-84E7-4D0E-AE53-575231360A5A}" destId="{559748ED-8DA1-4D15-A5F3-261FDCBD0653}" srcOrd="1" destOrd="0" presId="urn:microsoft.com/office/officeart/2005/8/layout/default"/>
    <dgm:cxn modelId="{A0033E79-AF9B-4C26-A87F-59F26CC9CB3B}" type="presParOf" srcId="{70E82BA8-84E7-4D0E-AE53-575231360A5A}" destId="{2F33C59F-D92F-423F-9C2F-9F75F694EEA4}" srcOrd="2" destOrd="0" presId="urn:microsoft.com/office/officeart/2005/8/layout/default"/>
    <dgm:cxn modelId="{B091DB2D-CC63-4FAF-8C4F-2B72BF3E54DA}" type="presParOf" srcId="{70E82BA8-84E7-4D0E-AE53-575231360A5A}" destId="{AA9838D7-6ED0-4254-B1DF-030CA90C4FBD}" srcOrd="3" destOrd="0" presId="urn:microsoft.com/office/officeart/2005/8/layout/default"/>
    <dgm:cxn modelId="{2A36CF5A-1EE1-4886-86A8-74990BE5B872}" type="presParOf" srcId="{70E82BA8-84E7-4D0E-AE53-575231360A5A}" destId="{9BABA408-1C46-4853-966B-29C6248B3361}" srcOrd="4" destOrd="0" presId="urn:microsoft.com/office/officeart/2005/8/layout/default"/>
    <dgm:cxn modelId="{0DE8F6AB-E12D-4B8B-BAFB-6C972F9339E7}" type="presParOf" srcId="{70E82BA8-84E7-4D0E-AE53-575231360A5A}" destId="{75AD73D6-4EC9-4505-89A5-2741524FE98B}" srcOrd="5" destOrd="0" presId="urn:microsoft.com/office/officeart/2005/8/layout/default"/>
    <dgm:cxn modelId="{5CA6E5AD-1CAF-400D-803A-8317BCE3B0FB}" type="presParOf" srcId="{70E82BA8-84E7-4D0E-AE53-575231360A5A}" destId="{95BC3CF0-F53A-484A-B3DD-689ACC2D8481}" srcOrd="6" destOrd="0" presId="urn:microsoft.com/office/officeart/2005/8/layout/default"/>
    <dgm:cxn modelId="{40F62B2F-3B6A-4DD1-B6FF-C43766D8DA5B}" type="presParOf" srcId="{70E82BA8-84E7-4D0E-AE53-575231360A5A}" destId="{72DDE66E-08A6-40D4-8D37-C6F179C5A1A5}" srcOrd="7" destOrd="0" presId="urn:microsoft.com/office/officeart/2005/8/layout/default"/>
    <dgm:cxn modelId="{F9A18369-C6C8-48CA-BA06-D6A138934F29}" type="presParOf" srcId="{70E82BA8-84E7-4D0E-AE53-575231360A5A}" destId="{4FF82BE3-8D6C-4548-A09F-54B4321EC9EB}" srcOrd="8" destOrd="0" presId="urn:microsoft.com/office/officeart/2005/8/layout/default"/>
    <dgm:cxn modelId="{A3551EFA-A39C-452C-8E5F-6B2D5737BFB9}" type="presParOf" srcId="{70E82BA8-84E7-4D0E-AE53-575231360A5A}" destId="{695902C1-E831-479E-BF6F-F9F6263AC6C1}" srcOrd="9" destOrd="0" presId="urn:microsoft.com/office/officeart/2005/8/layout/default"/>
    <dgm:cxn modelId="{0D276128-3EF9-4442-A459-D64169C61438}" type="presParOf" srcId="{70E82BA8-84E7-4D0E-AE53-575231360A5A}" destId="{CC596002-0392-45B1-B753-A6E9E5BC1C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BDCCC-AC3F-DD41-BAEC-6B76325F80F9}" type="doc">
      <dgm:prSet loTypeId="urn:microsoft.com/office/officeart/2005/8/layout/matrix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A6CB5D-B432-034A-8BF0-1ED9F6459FF9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Improved Patient Experience</a:t>
          </a:r>
        </a:p>
      </dgm:t>
    </dgm:pt>
    <dgm:pt modelId="{A62962DC-2DE3-1540-9764-4E80E5C4D09D}" type="parTrans" cxnId="{FA719338-AC82-CB46-BDA4-B48ED05624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894BE-4E8C-5943-A599-50CAFBAC4F5B}" type="sibTrans" cxnId="{FA719338-AC82-CB46-BDA4-B48ED05624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F3DAB-46C8-9847-B6FA-BF3FA2DFBA2E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Better Outcomes</a:t>
          </a:r>
        </a:p>
      </dgm:t>
    </dgm:pt>
    <dgm:pt modelId="{8A5AC58F-4312-BA43-BBEA-D887C5F49342}" type="parTrans" cxnId="{0861DEB8-B738-5E40-9BA3-08CAC655B6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D0944-8D1B-3741-AB70-78CAA2DCB77A}" type="sibTrans" cxnId="{0861DEB8-B738-5E40-9BA3-08CAC655B6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12D0F-4365-3D4F-A3E0-50317041DB1D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Improved Clinician Experience</a:t>
          </a:r>
        </a:p>
      </dgm:t>
    </dgm:pt>
    <dgm:pt modelId="{9C9FC0B9-692D-8941-AB95-42E58BEBA420}" type="parTrans" cxnId="{82087F92-C9FD-9B4B-96B9-D38AC58947E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38859-3220-9B43-A186-67D22BCE0982}" type="sibTrans" cxnId="{82087F92-C9FD-9B4B-96B9-D38AC58947E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4EF00-C913-234E-996B-97DFC3CBB1A3}">
      <dgm:prSet phldrT="[Text]"/>
      <dgm:spPr>
        <a:solidFill>
          <a:srgbClr val="066194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Lower Costs</a:t>
          </a:r>
        </a:p>
      </dgm:t>
    </dgm:pt>
    <dgm:pt modelId="{D79E5676-4F55-7A41-9081-CDA262C4E325}" type="parTrans" cxnId="{0F36F9D2-C8F0-664D-A21B-63907EE212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18973-2609-F046-BB2B-A006BB9915C6}" type="sibTrans" cxnId="{0F36F9D2-C8F0-664D-A21B-63907EE212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8CB24-D87E-0E4F-9DEA-AE3E014E1771}" type="pres">
      <dgm:prSet presAssocID="{C3BBDCCC-AC3F-DD41-BAEC-6B76325F80F9}" presName="matrix" presStyleCnt="0">
        <dgm:presLayoutVars>
          <dgm:chMax val="1"/>
          <dgm:dir/>
          <dgm:resizeHandles val="exact"/>
        </dgm:presLayoutVars>
      </dgm:prSet>
      <dgm:spPr/>
    </dgm:pt>
    <dgm:pt modelId="{5E35CA6C-DE85-FF44-A158-5A5C155F533D}" type="pres">
      <dgm:prSet presAssocID="{C3BBDCCC-AC3F-DD41-BAEC-6B76325F80F9}" presName="diamond" presStyleLbl="bgShp" presStyleIdx="0" presStyleCnt="1"/>
      <dgm:spPr>
        <a:solidFill>
          <a:srgbClr val="EA5536"/>
        </a:solidFill>
      </dgm:spPr>
    </dgm:pt>
    <dgm:pt modelId="{0AEEAEDE-DDE1-D148-84A1-85E007E43AF1}" type="pres">
      <dgm:prSet presAssocID="{C3BBDCCC-AC3F-DD41-BAEC-6B76325F80F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901733-DDDD-E24D-84F0-315B636421A8}" type="pres">
      <dgm:prSet presAssocID="{C3BBDCCC-AC3F-DD41-BAEC-6B76325F80F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8817CE-A884-9948-BE02-25733570A819}" type="pres">
      <dgm:prSet presAssocID="{C3BBDCCC-AC3F-DD41-BAEC-6B76325F80F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8EC2C9-B4A7-C149-9A78-4BF41B577DD5}" type="pres">
      <dgm:prSet presAssocID="{C3BBDCCC-AC3F-DD41-BAEC-6B76325F80F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C66CB36-72C9-4645-9840-D9B49D39A90B}" type="presOf" srcId="{C3BBDCCC-AC3F-DD41-BAEC-6B76325F80F9}" destId="{6278CB24-D87E-0E4F-9DEA-AE3E014E1771}" srcOrd="0" destOrd="0" presId="urn:microsoft.com/office/officeart/2005/8/layout/matrix3"/>
    <dgm:cxn modelId="{80415537-AFA5-4240-A6F1-02182B371C5E}" type="presOf" srcId="{A904EF00-C913-234E-996B-97DFC3CBB1A3}" destId="{5D8EC2C9-B4A7-C149-9A78-4BF41B577DD5}" srcOrd="0" destOrd="0" presId="urn:microsoft.com/office/officeart/2005/8/layout/matrix3"/>
    <dgm:cxn modelId="{FA719338-AC82-CB46-BDA4-B48ED056246F}" srcId="{C3BBDCCC-AC3F-DD41-BAEC-6B76325F80F9}" destId="{4BA6CB5D-B432-034A-8BF0-1ED9F6459FF9}" srcOrd="0" destOrd="0" parTransId="{A62962DC-2DE3-1540-9764-4E80E5C4D09D}" sibTransId="{B6C894BE-4E8C-5943-A599-50CAFBAC4F5B}"/>
    <dgm:cxn modelId="{EFA5A65C-B309-6846-A1A2-60D20E342674}" type="presOf" srcId="{7B512D0F-4365-3D4F-A3E0-50317041DB1D}" destId="{928817CE-A884-9948-BE02-25733570A819}" srcOrd="0" destOrd="0" presId="urn:microsoft.com/office/officeart/2005/8/layout/matrix3"/>
    <dgm:cxn modelId="{994EE360-F493-0048-B1B6-2DF7A43CF990}" type="presOf" srcId="{4BA6CB5D-B432-034A-8BF0-1ED9F6459FF9}" destId="{0AEEAEDE-DDE1-D148-84A1-85E007E43AF1}" srcOrd="0" destOrd="0" presId="urn:microsoft.com/office/officeart/2005/8/layout/matrix3"/>
    <dgm:cxn modelId="{82087F92-C9FD-9B4B-96B9-D38AC58947E6}" srcId="{C3BBDCCC-AC3F-DD41-BAEC-6B76325F80F9}" destId="{7B512D0F-4365-3D4F-A3E0-50317041DB1D}" srcOrd="2" destOrd="0" parTransId="{9C9FC0B9-692D-8941-AB95-42E58BEBA420}" sibTransId="{FD038859-3220-9B43-A186-67D22BCE0982}"/>
    <dgm:cxn modelId="{17443E93-5332-7340-8352-F0CE14AED1E7}" type="presOf" srcId="{09AF3DAB-46C8-9847-B6FA-BF3FA2DFBA2E}" destId="{38901733-DDDD-E24D-84F0-315B636421A8}" srcOrd="0" destOrd="0" presId="urn:microsoft.com/office/officeart/2005/8/layout/matrix3"/>
    <dgm:cxn modelId="{0861DEB8-B738-5E40-9BA3-08CAC655B63C}" srcId="{C3BBDCCC-AC3F-DD41-BAEC-6B76325F80F9}" destId="{09AF3DAB-46C8-9847-B6FA-BF3FA2DFBA2E}" srcOrd="1" destOrd="0" parTransId="{8A5AC58F-4312-BA43-BBEA-D887C5F49342}" sibTransId="{2FDD0944-8D1B-3741-AB70-78CAA2DCB77A}"/>
    <dgm:cxn modelId="{0F36F9D2-C8F0-664D-A21B-63907EE212FE}" srcId="{C3BBDCCC-AC3F-DD41-BAEC-6B76325F80F9}" destId="{A904EF00-C913-234E-996B-97DFC3CBB1A3}" srcOrd="3" destOrd="0" parTransId="{D79E5676-4F55-7A41-9081-CDA262C4E325}" sibTransId="{36618973-2609-F046-BB2B-A006BB9915C6}"/>
    <dgm:cxn modelId="{047FD693-AB97-7A4F-B5C3-A4A83E07F271}" type="presParOf" srcId="{6278CB24-D87E-0E4F-9DEA-AE3E014E1771}" destId="{5E35CA6C-DE85-FF44-A158-5A5C155F533D}" srcOrd="0" destOrd="0" presId="urn:microsoft.com/office/officeart/2005/8/layout/matrix3"/>
    <dgm:cxn modelId="{0EDFECDB-370D-D04D-8532-3C485562AC1E}" type="presParOf" srcId="{6278CB24-D87E-0E4F-9DEA-AE3E014E1771}" destId="{0AEEAEDE-DDE1-D148-84A1-85E007E43AF1}" srcOrd="1" destOrd="0" presId="urn:microsoft.com/office/officeart/2005/8/layout/matrix3"/>
    <dgm:cxn modelId="{512D2423-22AC-944E-A871-34BEB7901A56}" type="presParOf" srcId="{6278CB24-D87E-0E4F-9DEA-AE3E014E1771}" destId="{38901733-DDDD-E24D-84F0-315B636421A8}" srcOrd="2" destOrd="0" presId="urn:microsoft.com/office/officeart/2005/8/layout/matrix3"/>
    <dgm:cxn modelId="{EF63933D-B581-CB4E-A208-7D1A1650AE17}" type="presParOf" srcId="{6278CB24-D87E-0E4F-9DEA-AE3E014E1771}" destId="{928817CE-A884-9948-BE02-25733570A819}" srcOrd="3" destOrd="0" presId="urn:microsoft.com/office/officeart/2005/8/layout/matrix3"/>
    <dgm:cxn modelId="{4685B062-802A-0342-BEFD-14D27833455D}" type="presParOf" srcId="{6278CB24-D87E-0E4F-9DEA-AE3E014E1771}" destId="{5D8EC2C9-B4A7-C149-9A78-4BF41B577DD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43C69A-972A-4934-858D-9D65BE9C6E08}" type="doc">
      <dgm:prSet loTypeId="urn:microsoft.com/office/officeart/2009/3/layout/IncreasingArrowsProcess" loCatId="process" qsTypeId="urn:microsoft.com/office/officeart/2005/8/quickstyle/simple2" qsCatId="simple" csTypeId="urn:microsoft.com/office/officeart/2005/8/colors/accent2_3" csCatId="accent2" phldr="1"/>
      <dgm:spPr/>
    </dgm:pt>
    <dgm:pt modelId="{A9680C89-B9B0-4D08-98F8-6770B9075F99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Onsite Survey</a:t>
          </a:r>
        </a:p>
      </dgm:t>
    </dgm:pt>
    <dgm:pt modelId="{D83E8A6C-06F8-4EF2-B5AB-35D26E8F8CC1}" type="parTrans" cxnId="{7727687D-B62D-4FCC-BA30-921DBDCDC5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F579E-083A-44C7-9328-D39DD08ABC96}" type="sibTrans" cxnId="{7727687D-B62D-4FCC-BA30-921DBDCDC5E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76643-FCED-498D-A16C-8F141A2442C4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Review Committee</a:t>
          </a:r>
        </a:p>
      </dgm:t>
    </dgm:pt>
    <dgm:pt modelId="{B1D975E5-EB16-428E-89C0-AB743365C900}" type="parTrans" cxnId="{738ADE90-5FCC-4D64-B001-269D7BD082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73BC2-52E7-495B-942A-DD88B920E1B8}" type="sibTrans" cxnId="{738ADE90-5FCC-4D64-B001-269D7BD0820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06B6E-7819-4450-9410-4CE4ACF21A84}">
      <dgm:prSet/>
      <dgm:spPr>
        <a:solidFill>
          <a:srgbClr val="036195"/>
        </a:solidFill>
        <a:ln>
          <a:solidFill>
            <a:srgbClr val="06619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gm:t>
    </dgm:pt>
    <dgm:pt modelId="{A88FF842-F82D-4954-9980-0D02BEA00BA9}" type="parTrans" cxnId="{19B885F2-330A-4426-A3BE-8064D39512D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1AA54-2920-42EE-9BCF-88EF0F2E3635}" type="sibTrans" cxnId="{19B885F2-330A-4426-A3BE-8064D39512D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3F6A0-23C3-4598-A2C9-EBEA8C7696DE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Agreement</a:t>
          </a:r>
        </a:p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D26A2-ECA4-45CF-8870-E4FC72CE9808}" type="parTrans" cxnId="{C7610D33-5FF3-43DB-AB91-CD44126ADDC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B69380-52C1-4BF9-9956-BFE5106D4BF0}" type="sibTrans" cxnId="{C7610D33-5FF3-43DB-AB91-CD44126ADDC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FBACA-C2F6-4DA1-98FB-07AF90663362}">
      <dgm:prSet phldrT="[Text]"/>
      <dgm:spPr>
        <a:solidFill>
          <a:srgbClr val="EB5636"/>
        </a:solidFill>
        <a:ln>
          <a:solidFill>
            <a:srgbClr val="EB5636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gm:t>
    </dgm:pt>
    <dgm:pt modelId="{09EC8DFC-F236-468A-ABCF-AE4B5DDDB06C}" type="parTrans" cxnId="{A3FCFEE6-4408-4AFF-BEDF-D4078D33C5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A8AF9-1D96-44B0-83E7-E4345C082D40}" type="sibTrans" cxnId="{A3FCFEE6-4408-4AFF-BEDF-D4078D33C55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22E80D-9E2B-499D-B213-B49BC1D00F87}">
      <dgm:prSet phldrT="[Text]"/>
      <dgm:spPr>
        <a:solidFill>
          <a:srgbClr val="036195"/>
        </a:solidFill>
        <a:ln>
          <a:solidFill>
            <a:srgbClr val="06619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gm:t>
    </dgm:pt>
    <dgm:pt modelId="{A7C2D056-95DB-48FF-A5E8-7F30DB590EBB}" type="parTrans" cxnId="{55F3F297-5504-4D62-B3D8-81B3F41FBB8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CEA851-BF05-4B7F-B34B-AC032FCFE202}" type="sibTrans" cxnId="{55F3F297-5504-4D62-B3D8-81B3F41FBB8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68469-FA13-4052-8ECB-70E0F55E9505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 Study</a:t>
          </a:r>
        </a:p>
      </dgm:t>
    </dgm:pt>
    <dgm:pt modelId="{169838FB-E8D4-45E0-B39C-790AC562092F}" type="parTrans" cxnId="{C67D15E7-71A3-451E-9B95-EF72B0DFA0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05418-0D03-4932-882C-C6FABEBDC10C}" type="sibTrans" cxnId="{C67D15E7-71A3-451E-9B95-EF72B0DFA0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46D90-AF5C-4FAD-9E0A-7454B2D01E31}">
      <dgm:prSet phldrT="[Text]"/>
      <dgm:spPr>
        <a:solidFill>
          <a:srgbClr val="25AAE1"/>
        </a:solidFill>
        <a:ln>
          <a:solidFill>
            <a:srgbClr val="21ADE4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gm:t>
    </dgm:pt>
    <dgm:pt modelId="{3FB2F394-A995-48D5-A703-817199D19AB9}" type="parTrans" cxnId="{F8D82D40-0D33-4FB6-AFFD-8D56857367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8CB6F8-19FE-4C7C-B224-B2A7FB1392CF}" type="sibTrans" cxnId="{F8D82D40-0D33-4FB6-AFFD-8D56857367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4863A-662B-4D1C-8D28-F601EB75E6EC}">
      <dgm:prSet/>
      <dgm:spPr>
        <a:solidFill>
          <a:srgbClr val="EB5636"/>
        </a:solidFill>
        <a:ln>
          <a:solidFill>
            <a:srgbClr val="EB5636"/>
          </a:solidFill>
        </a:ln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gm:t>
    </dgm:pt>
    <dgm:pt modelId="{ABFB98F8-FE01-4EDA-9215-243C2B030420}" type="parTrans" cxnId="{C5A6CB00-4F88-4CD1-BD1A-E6B48165B0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B91B0-0114-4629-923A-4DDAFB996FAB}" type="sibTrans" cxnId="{C5A6CB00-4F88-4CD1-BD1A-E6B48165B0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A22E2-DD04-4B13-885F-45116E56F067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en-US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Decision</a:t>
          </a:r>
        </a:p>
      </dgm:t>
    </dgm:pt>
    <dgm:pt modelId="{58DF3A6C-F56C-4F39-B41E-FCD654A85FCE}" type="parTrans" cxnId="{4AC34AE7-7A4D-4634-906A-7295A58FCF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3D557-28C6-4B96-B6A1-D0A44B73391C}" type="sibTrans" cxnId="{4AC34AE7-7A4D-4634-906A-7295A58FCF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9A149D-6343-428B-9D8D-6A9FE003D558}" type="pres">
      <dgm:prSet presAssocID="{A443C69A-972A-4934-858D-9D65BE9C6E0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82D97C6-EB5B-4C5E-B5E4-D0C1112D61C9}" type="pres">
      <dgm:prSet presAssocID="{012FBACA-C2F6-4DA1-98FB-07AF90663362}" presName="parentText1" presStyleLbl="node1" presStyleIdx="0" presStyleCnt="5" custScaleX="82645" custScaleY="82645" custLinFactNeighborX="-19099" custLinFactNeighborY="-10949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308F09BF-4216-40A3-A34A-AE709A4FB14F}" type="pres">
      <dgm:prSet presAssocID="{012FBACA-C2F6-4DA1-98FB-07AF90663362}" presName="childText1" presStyleLbl="solidAlignAcc1" presStyleIdx="0" presStyleCnt="5" custLinFactNeighborX="-45313" custLinFactNeighborY="-5080">
        <dgm:presLayoutVars>
          <dgm:chMax val="0"/>
          <dgm:chPref val="0"/>
          <dgm:bulletEnabled val="1"/>
        </dgm:presLayoutVars>
      </dgm:prSet>
      <dgm:spPr/>
    </dgm:pt>
    <dgm:pt modelId="{E4CD5048-87BE-4CA4-9D62-60A8FDC12B99}" type="pres">
      <dgm:prSet presAssocID="{DB22E80D-9E2B-499D-B213-B49BC1D00F87}" presName="parentText2" presStyleLbl="node1" presStyleIdx="1" presStyleCnt="5" custScaleX="90909" custScaleY="90909" custLinFactNeighborX="-12372" custLinFactNeighborY="-15816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81B6669A-A385-489C-B5D1-DD232FC3A519}" type="pres">
      <dgm:prSet presAssocID="{DB22E80D-9E2B-499D-B213-B49BC1D00F87}" presName="childText2" presStyleLbl="solidAlignAcc1" presStyleIdx="1" presStyleCnt="5" custLinFactNeighborX="-22388" custLinFactNeighborY="-10553">
        <dgm:presLayoutVars>
          <dgm:chMax val="0"/>
          <dgm:chPref val="0"/>
          <dgm:bulletEnabled val="1"/>
        </dgm:presLayoutVars>
      </dgm:prSet>
      <dgm:spPr/>
    </dgm:pt>
    <dgm:pt modelId="{1E8D51FD-0F3C-4F43-A240-85B1E7B44E14}" type="pres">
      <dgm:prSet presAssocID="{EBF46D90-AF5C-4FAD-9E0A-7454B2D01E31}" presName="parentText3" presStyleLbl="node1" presStyleIdx="2" presStyleCnt="5" custLinFactNeighborX="-3087" custLinFactNeighborY="-21900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1EAADE7A-B880-4F14-8B57-7A7BE72FBA77}" type="pres">
      <dgm:prSet presAssocID="{EBF46D90-AF5C-4FAD-9E0A-7454B2D01E31}" presName="childText3" presStyleLbl="solidAlignAcc1" presStyleIdx="2" presStyleCnt="5" custLinFactNeighborX="2055" custLinFactNeighborY="-13922">
        <dgm:presLayoutVars>
          <dgm:chMax val="0"/>
          <dgm:chPref val="0"/>
          <dgm:bulletEnabled val="1"/>
        </dgm:presLayoutVars>
      </dgm:prSet>
      <dgm:spPr/>
    </dgm:pt>
    <dgm:pt modelId="{320B4D99-33A1-4579-8BE8-3CB43A6952F9}" type="pres">
      <dgm:prSet presAssocID="{D764863A-662B-4D1C-8D28-F601EB75E6EC}" presName="parentText4" presStyleLbl="node1" presStyleIdx="3" presStyleCnt="5" custLinFactNeighborX="7811" custLinFactNeighborY="-30010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F0E8043D-60E7-4CF7-8207-C605228D1BF7}" type="pres">
      <dgm:prSet presAssocID="{D764863A-662B-4D1C-8D28-F601EB75E6EC}" presName="childText4" presStyleLbl="solidAlignAcc1" presStyleIdx="3" presStyleCnt="5" custLinFactNeighborX="34833" custLinFactNeighborY="-17007">
        <dgm:presLayoutVars>
          <dgm:chMax val="0"/>
          <dgm:chPref val="0"/>
          <dgm:bulletEnabled val="1"/>
        </dgm:presLayoutVars>
      </dgm:prSet>
      <dgm:spPr/>
    </dgm:pt>
    <dgm:pt modelId="{1F5E82DB-8642-4DF5-818C-26F55387BA64}" type="pres">
      <dgm:prSet presAssocID="{E4006B6E-7819-4450-9410-4CE4ACF21A84}" presName="parentText5" presStyleLbl="node1" presStyleIdx="4" presStyleCnt="5" custLinFactNeighborX="33482" custLinFactNeighborY="-39744">
        <dgm:presLayoutVars>
          <dgm:chMax/>
          <dgm:chPref val="3"/>
          <dgm:bulletEnabled val="1"/>
        </dgm:presLayoutVars>
      </dgm:prSet>
      <dgm:spPr>
        <a:prstGeom prst="roundRect">
          <a:avLst/>
        </a:prstGeom>
      </dgm:spPr>
    </dgm:pt>
    <dgm:pt modelId="{A9AD180F-2731-402E-AA5C-D1E598DBF9CF}" type="pres">
      <dgm:prSet presAssocID="{E4006B6E-7819-4450-9410-4CE4ACF21A84}" presName="childText5" presStyleLbl="solidAlignAcc1" presStyleIdx="4" presStyleCnt="5" custLinFactNeighborX="67652" custLinFactNeighborY="-22086">
        <dgm:presLayoutVars>
          <dgm:chMax val="0"/>
          <dgm:chPref val="0"/>
          <dgm:bulletEnabled val="1"/>
        </dgm:presLayoutVars>
      </dgm:prSet>
      <dgm:spPr/>
    </dgm:pt>
  </dgm:ptLst>
  <dgm:cxnLst>
    <dgm:cxn modelId="{C5A6CB00-4F88-4CD1-BD1A-E6B48165B03C}" srcId="{A443C69A-972A-4934-858D-9D65BE9C6E08}" destId="{D764863A-662B-4D1C-8D28-F601EB75E6EC}" srcOrd="3" destOrd="0" parTransId="{ABFB98F8-FE01-4EDA-9215-243C2B030420}" sibTransId="{F5AB91B0-0114-4629-923A-4DDAFB996FAB}"/>
    <dgm:cxn modelId="{9520DD01-6D41-4E4A-91FC-C83CBEC6C0E9}" type="presOf" srcId="{012FBACA-C2F6-4DA1-98FB-07AF90663362}" destId="{F82D97C6-EB5B-4C5E-B5E4-D0C1112D61C9}" srcOrd="0" destOrd="0" presId="urn:microsoft.com/office/officeart/2009/3/layout/IncreasingArrowsProcess"/>
    <dgm:cxn modelId="{3D9B640F-7B46-4660-8374-90C0BB1A8CC9}" type="presOf" srcId="{F713F6A0-23C3-4598-A2C9-EBEA8C7696DE}" destId="{308F09BF-4216-40A3-A34A-AE709A4FB14F}" srcOrd="0" destOrd="0" presId="urn:microsoft.com/office/officeart/2009/3/layout/IncreasingArrowsProcess"/>
    <dgm:cxn modelId="{E4FE0132-4FCE-42F2-96F6-A48D08E1CF47}" type="presOf" srcId="{A443C69A-972A-4934-858D-9D65BE9C6E08}" destId="{519A149D-6343-428B-9D8D-6A9FE003D558}" srcOrd="0" destOrd="0" presId="urn:microsoft.com/office/officeart/2009/3/layout/IncreasingArrowsProcess"/>
    <dgm:cxn modelId="{C7610D33-5FF3-43DB-AB91-CD44126ADDCC}" srcId="{012FBACA-C2F6-4DA1-98FB-07AF90663362}" destId="{F713F6A0-23C3-4598-A2C9-EBEA8C7696DE}" srcOrd="0" destOrd="0" parTransId="{E6CD26A2-ECA4-45CF-8870-E4FC72CE9808}" sibTransId="{8EB69380-52C1-4BF9-9956-BFE5106D4BF0}"/>
    <dgm:cxn modelId="{F8D82D40-0D33-4FB6-AFFD-8D56857367A3}" srcId="{A443C69A-972A-4934-858D-9D65BE9C6E08}" destId="{EBF46D90-AF5C-4FAD-9E0A-7454B2D01E31}" srcOrd="2" destOrd="0" parTransId="{3FB2F394-A995-48D5-A703-817199D19AB9}" sibTransId="{EC8CB6F8-19FE-4C7C-B224-B2A7FB1392CF}"/>
    <dgm:cxn modelId="{5B620A68-E180-46E7-B770-1EFB21E55A9A}" type="presOf" srcId="{A9680C89-B9B0-4D08-98F8-6770B9075F99}" destId="{1EAADE7A-B880-4F14-8B57-7A7BE72FBA77}" srcOrd="0" destOrd="0" presId="urn:microsoft.com/office/officeart/2009/3/layout/IncreasingArrowsProcess"/>
    <dgm:cxn modelId="{A0D9004D-EB1A-491F-B3C7-76A99A8C18BA}" type="presOf" srcId="{0D5A22E2-DD04-4B13-885F-45116E56F067}" destId="{A9AD180F-2731-402E-AA5C-D1E598DBF9CF}" srcOrd="0" destOrd="0" presId="urn:microsoft.com/office/officeart/2009/3/layout/IncreasingArrowsProcess"/>
    <dgm:cxn modelId="{811F367D-11E2-48AB-B2DA-232252C5FE2F}" type="presOf" srcId="{EBF46D90-AF5C-4FAD-9E0A-7454B2D01E31}" destId="{1E8D51FD-0F3C-4F43-A240-85B1E7B44E14}" srcOrd="0" destOrd="0" presId="urn:microsoft.com/office/officeart/2009/3/layout/IncreasingArrowsProcess"/>
    <dgm:cxn modelId="{7727687D-B62D-4FCC-BA30-921DBDCDC5E7}" srcId="{EBF46D90-AF5C-4FAD-9E0A-7454B2D01E31}" destId="{A9680C89-B9B0-4D08-98F8-6770B9075F99}" srcOrd="0" destOrd="0" parTransId="{D83E8A6C-06F8-4EF2-B5AB-35D26E8F8CC1}" sibTransId="{BDDF579E-083A-44C7-9328-D39DD08ABC96}"/>
    <dgm:cxn modelId="{DD98C788-183D-44D0-8D1B-71D3F06D588A}" type="presOf" srcId="{D764863A-662B-4D1C-8D28-F601EB75E6EC}" destId="{320B4D99-33A1-4579-8BE8-3CB43A6952F9}" srcOrd="0" destOrd="0" presId="urn:microsoft.com/office/officeart/2009/3/layout/IncreasingArrowsProcess"/>
    <dgm:cxn modelId="{738ADE90-5FCC-4D64-B001-269D7BD0820C}" srcId="{D764863A-662B-4D1C-8D28-F601EB75E6EC}" destId="{67A76643-FCED-498D-A16C-8F141A2442C4}" srcOrd="0" destOrd="0" parTransId="{B1D975E5-EB16-428E-89C0-AB743365C900}" sibTransId="{F8873BC2-52E7-495B-942A-DD88B920E1B8}"/>
    <dgm:cxn modelId="{15BA2891-CA73-4E28-9C64-B8A1DF203958}" type="presOf" srcId="{E4006B6E-7819-4450-9410-4CE4ACF21A84}" destId="{1F5E82DB-8642-4DF5-818C-26F55387BA64}" srcOrd="0" destOrd="0" presId="urn:microsoft.com/office/officeart/2009/3/layout/IncreasingArrowsProcess"/>
    <dgm:cxn modelId="{55F3F297-5504-4D62-B3D8-81B3F41FBB84}" srcId="{A443C69A-972A-4934-858D-9D65BE9C6E08}" destId="{DB22E80D-9E2B-499D-B213-B49BC1D00F87}" srcOrd="1" destOrd="0" parTransId="{A7C2D056-95DB-48FF-A5E8-7F30DB590EBB}" sibTransId="{D5CEA851-BF05-4B7F-B34B-AC032FCFE202}"/>
    <dgm:cxn modelId="{762AC5C4-5884-40C6-85A6-27F7B784C728}" type="presOf" srcId="{67A76643-FCED-498D-A16C-8F141A2442C4}" destId="{F0E8043D-60E7-4CF7-8207-C605228D1BF7}" srcOrd="0" destOrd="0" presId="urn:microsoft.com/office/officeart/2009/3/layout/IncreasingArrowsProcess"/>
    <dgm:cxn modelId="{A3FCFEE6-4408-4AFF-BEDF-D4078D33C553}" srcId="{A443C69A-972A-4934-858D-9D65BE9C6E08}" destId="{012FBACA-C2F6-4DA1-98FB-07AF90663362}" srcOrd="0" destOrd="0" parTransId="{09EC8DFC-F236-468A-ABCF-AE4B5DDDB06C}" sibTransId="{12DA8AF9-1D96-44B0-83E7-E4345C082D40}"/>
    <dgm:cxn modelId="{C67D15E7-71A3-451E-9B95-EF72B0DFA038}" srcId="{DB22E80D-9E2B-499D-B213-B49BC1D00F87}" destId="{60068469-FA13-4052-8ECB-70E0F55E9505}" srcOrd="0" destOrd="0" parTransId="{169838FB-E8D4-45E0-B39C-790AC562092F}" sibTransId="{5F505418-0D03-4932-882C-C6FABEBDC10C}"/>
    <dgm:cxn modelId="{4AC34AE7-7A4D-4634-906A-7295A58FCF2C}" srcId="{E4006B6E-7819-4450-9410-4CE4ACF21A84}" destId="{0D5A22E2-DD04-4B13-885F-45116E56F067}" srcOrd="0" destOrd="0" parTransId="{58DF3A6C-F56C-4F39-B41E-FCD654A85FCE}" sibTransId="{70D3D557-28C6-4B96-B6A1-D0A44B73391C}"/>
    <dgm:cxn modelId="{266778F2-9735-4F18-8CA5-1988984EDD4E}" type="presOf" srcId="{DB22E80D-9E2B-499D-B213-B49BC1D00F87}" destId="{E4CD5048-87BE-4CA4-9D62-60A8FDC12B99}" srcOrd="0" destOrd="0" presId="urn:microsoft.com/office/officeart/2009/3/layout/IncreasingArrowsProcess"/>
    <dgm:cxn modelId="{19B885F2-330A-4426-A3BE-8064D39512DB}" srcId="{A443C69A-972A-4934-858D-9D65BE9C6E08}" destId="{E4006B6E-7819-4450-9410-4CE4ACF21A84}" srcOrd="4" destOrd="0" parTransId="{A88FF842-F82D-4954-9980-0D02BEA00BA9}" sibTransId="{7831AA54-2920-42EE-9BCF-88EF0F2E3635}"/>
    <dgm:cxn modelId="{E99585F7-84D7-474F-B97E-5C065664112E}" type="presOf" srcId="{60068469-FA13-4052-8ECB-70E0F55E9505}" destId="{81B6669A-A385-489C-B5D1-DD232FC3A519}" srcOrd="0" destOrd="0" presId="urn:microsoft.com/office/officeart/2009/3/layout/IncreasingArrowsProcess"/>
    <dgm:cxn modelId="{EBC08390-F9E7-4ADE-B7FD-D030E57C4DE2}" type="presParOf" srcId="{519A149D-6343-428B-9D8D-6A9FE003D558}" destId="{F82D97C6-EB5B-4C5E-B5E4-D0C1112D61C9}" srcOrd="0" destOrd="0" presId="urn:microsoft.com/office/officeart/2009/3/layout/IncreasingArrowsProcess"/>
    <dgm:cxn modelId="{0C9234CC-D490-4091-98C5-6AE3548DF7F3}" type="presParOf" srcId="{519A149D-6343-428B-9D8D-6A9FE003D558}" destId="{308F09BF-4216-40A3-A34A-AE709A4FB14F}" srcOrd="1" destOrd="0" presId="urn:microsoft.com/office/officeart/2009/3/layout/IncreasingArrowsProcess"/>
    <dgm:cxn modelId="{4443FA0A-9048-45E7-8AAE-74B43C22C825}" type="presParOf" srcId="{519A149D-6343-428B-9D8D-6A9FE003D558}" destId="{E4CD5048-87BE-4CA4-9D62-60A8FDC12B99}" srcOrd="2" destOrd="0" presId="urn:microsoft.com/office/officeart/2009/3/layout/IncreasingArrowsProcess"/>
    <dgm:cxn modelId="{E081A1E2-BCBF-4872-8415-2415C1A452B0}" type="presParOf" srcId="{519A149D-6343-428B-9D8D-6A9FE003D558}" destId="{81B6669A-A385-489C-B5D1-DD232FC3A519}" srcOrd="3" destOrd="0" presId="urn:microsoft.com/office/officeart/2009/3/layout/IncreasingArrowsProcess"/>
    <dgm:cxn modelId="{6A5390E0-1A01-4BE1-85D3-6F33D8C3D27D}" type="presParOf" srcId="{519A149D-6343-428B-9D8D-6A9FE003D558}" destId="{1E8D51FD-0F3C-4F43-A240-85B1E7B44E14}" srcOrd="4" destOrd="0" presId="urn:microsoft.com/office/officeart/2009/3/layout/IncreasingArrowsProcess"/>
    <dgm:cxn modelId="{DE1E0092-0818-4F94-9883-DDB424B808D4}" type="presParOf" srcId="{519A149D-6343-428B-9D8D-6A9FE003D558}" destId="{1EAADE7A-B880-4F14-8B57-7A7BE72FBA77}" srcOrd="5" destOrd="0" presId="urn:microsoft.com/office/officeart/2009/3/layout/IncreasingArrowsProcess"/>
    <dgm:cxn modelId="{047B1CAD-DA9D-45B9-9E39-9F6F048138E0}" type="presParOf" srcId="{519A149D-6343-428B-9D8D-6A9FE003D558}" destId="{320B4D99-33A1-4579-8BE8-3CB43A6952F9}" srcOrd="6" destOrd="0" presId="urn:microsoft.com/office/officeart/2009/3/layout/IncreasingArrowsProcess"/>
    <dgm:cxn modelId="{9D5A4802-C131-4EDD-9842-970F5B787DEC}" type="presParOf" srcId="{519A149D-6343-428B-9D8D-6A9FE003D558}" destId="{F0E8043D-60E7-4CF7-8207-C605228D1BF7}" srcOrd="7" destOrd="0" presId="urn:microsoft.com/office/officeart/2009/3/layout/IncreasingArrowsProcess"/>
    <dgm:cxn modelId="{E3DBD0F1-8FEB-40B8-A1B8-A6713AEE7369}" type="presParOf" srcId="{519A149D-6343-428B-9D8D-6A9FE003D558}" destId="{1F5E82DB-8642-4DF5-818C-26F55387BA64}" srcOrd="8" destOrd="0" presId="urn:microsoft.com/office/officeart/2009/3/layout/IncreasingArrowsProcess"/>
    <dgm:cxn modelId="{3FBF11B6-2060-457C-A211-07AE15CABD25}" type="presParOf" srcId="{519A149D-6343-428B-9D8D-6A9FE003D558}" destId="{A9AD180F-2731-402E-AA5C-D1E598DBF9CF}" srcOrd="9" destOrd="0" presId="urn:microsoft.com/office/officeart/2009/3/layout/IncreasingArrowsProcess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D8BD9-45C4-124E-BA74-DBECF3D36308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EC2A7-D74E-224F-8772-66C596EBEE37}">
      <dgm:prSet phldrT="[Text]" custT="1"/>
      <dgm:spPr>
        <a:solidFill>
          <a:srgbClr val="066194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gm:t>
    </dgm:pt>
    <dgm:pt modelId="{218FC09D-44EE-B64E-90DD-5F37967DDD53}" type="parTrans" cxnId="{A5BE9712-C73C-1448-BFB3-7E5E9191F56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8EE46-BC3E-604F-B544-6096531107F5}" type="sibTrans" cxnId="{A5BE9712-C73C-1448-BFB3-7E5E9191F569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ED969-67B0-9042-8AE9-593C39771479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Execute Accreditation Agreement</a:t>
          </a:r>
        </a:p>
      </dgm:t>
    </dgm:pt>
    <dgm:pt modelId="{E6AAD002-4DBB-944B-9BAB-ADB448FDF18C}" type="parTrans" cxnId="{0EF1A7AE-84D5-A74D-8B27-843407B21B9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2C096-EBD7-5C4E-B8E9-278A59FBE3A2}" type="sibTrans" cxnId="{0EF1A7AE-84D5-A74D-8B27-843407B21B9D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828F6-7830-0345-A454-3FBA3A0CB26C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Submit payment</a:t>
          </a:r>
        </a:p>
      </dgm:t>
    </dgm:pt>
    <dgm:pt modelId="{98CFE329-60C0-BB47-8FAF-6FA2903D9907}" type="parTrans" cxnId="{0594E210-B5C4-0C49-B8CA-AB349D1726F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1238E-A49D-BB44-BD34-39F89305E928}" type="sibTrans" cxnId="{0594E210-B5C4-0C49-B8CA-AB349D1726F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89A80-3079-F743-9D99-1AB429BF1921}">
      <dgm:prSet phldrT="[Text]" custT="1"/>
      <dgm:spPr>
        <a:solidFill>
          <a:srgbClr val="EB5636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gm:t>
    </dgm:pt>
    <dgm:pt modelId="{616132C4-1EA8-3249-A6CB-6C41B085E5B5}" type="parTrans" cxnId="{48F0B79B-D1E4-B749-BDF8-009E76F0D8E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8ACF7-78FF-424C-A6A0-7D4051E2A4E0}" type="sibTrans" cxnId="{48F0B79B-D1E4-B749-BDF8-009E76F0D8E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282BE4-1287-8340-9D4E-1225736856F2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Upload evidence and submit self-study</a:t>
          </a:r>
        </a:p>
      </dgm:t>
    </dgm:pt>
    <dgm:pt modelId="{9CAC3962-E705-5B46-99D9-EEA14BBC0883}" type="parTrans" cxnId="{D23D3FA0-86CA-C840-A9E2-F01E427A345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9E078-7905-594E-98C3-7C258E359BAE}" type="sibTrans" cxnId="{D23D3FA0-86CA-C840-A9E2-F01E427A345F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39398-9A94-384E-BF80-3564B9CD2DF0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Address areas of noncompliance</a:t>
          </a:r>
        </a:p>
      </dgm:t>
    </dgm:pt>
    <dgm:pt modelId="{C3C6D69A-4CB8-CB44-BBD1-FFD89B7A1B9C}" type="parTrans" cxnId="{6F7392F1-3DC2-A242-9058-562DC307AB0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EFFFB-4EEF-8D4E-BF4A-DE7ED34D745F}" type="sibTrans" cxnId="{6F7392F1-3DC2-A242-9058-562DC307AB0B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2A11A-68D3-E449-B320-1E2BD74DD4D9}">
      <dgm:prSet phldrT="[Text]" custT="1"/>
      <dgm:spPr>
        <a:solidFill>
          <a:srgbClr val="21ADE4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gm:t>
    </dgm:pt>
    <dgm:pt modelId="{D141C150-B6E7-854C-8738-36607F918DB4}" type="parTrans" cxnId="{57870ED1-5055-184B-BBAE-DFE54333B32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BABF8-BB79-3F4E-BA64-CB274D98BA56}" type="sibTrans" cxnId="{57870ED1-5055-184B-BBAE-DFE54333B321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ABE57A-311A-6C48-8741-8F81BBC72335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One day onsite survey</a:t>
          </a:r>
        </a:p>
      </dgm:t>
    </dgm:pt>
    <dgm:pt modelId="{9F07F2FA-924C-FA43-9B30-C1362BD84BBA}" type="parTrans" cxnId="{268B273D-0770-F343-9C61-DD2689F0E32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22287-24ED-BD4C-BE4A-B017C4099F23}" type="sibTrans" cxnId="{268B273D-0770-F343-9C61-DD2689F0E32A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58B94-76DD-D048-813F-2372979B2767}">
      <dgm:prSet phldrT="[Text]" custT="1"/>
      <dgm:spPr>
        <a:solidFill>
          <a:srgbClr val="066194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gm:t>
    </dgm:pt>
    <dgm:pt modelId="{A918534E-296B-1B46-B300-A73DE29FBD9F}" type="parTrans" cxnId="{53B2F1FF-9319-6C40-AC22-57330E28C37E}">
      <dgm:prSet/>
      <dgm:spPr/>
      <dgm:t>
        <a:bodyPr/>
        <a:lstStyle/>
        <a:p>
          <a:endParaRPr lang="en-US" sz="1800"/>
        </a:p>
      </dgm:t>
    </dgm:pt>
    <dgm:pt modelId="{4FF9E0F6-F317-EA46-AAD9-17DA9150D287}" type="sibTrans" cxnId="{53B2F1FF-9319-6C40-AC22-57330E28C37E}">
      <dgm:prSet/>
      <dgm:spPr/>
      <dgm:t>
        <a:bodyPr/>
        <a:lstStyle/>
        <a:p>
          <a:endParaRPr lang="en-US" sz="1800"/>
        </a:p>
      </dgm:t>
    </dgm:pt>
    <dgm:pt modelId="{F6F1B6FA-45AE-744F-9A02-AFC1A168B0B1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Deidentified report reviewed by Accreditation Review Committee (ARC)</a:t>
          </a:r>
        </a:p>
      </dgm:t>
    </dgm:pt>
    <dgm:pt modelId="{68D4270F-7B09-FB41-A18A-D597F571F599}" type="parTrans" cxnId="{0D486FE2-9FF3-5D45-A4FE-6D3B6863E030}">
      <dgm:prSet/>
      <dgm:spPr/>
      <dgm:t>
        <a:bodyPr/>
        <a:lstStyle/>
        <a:p>
          <a:endParaRPr lang="en-US" sz="1800"/>
        </a:p>
      </dgm:t>
    </dgm:pt>
    <dgm:pt modelId="{2B45170D-005C-FB42-9AB4-561F4D4E2037}" type="sibTrans" cxnId="{0D486FE2-9FF3-5D45-A4FE-6D3B6863E030}">
      <dgm:prSet/>
      <dgm:spPr/>
      <dgm:t>
        <a:bodyPr/>
        <a:lstStyle/>
        <a:p>
          <a:endParaRPr lang="en-US" sz="1800"/>
        </a:p>
      </dgm:t>
    </dgm:pt>
    <dgm:pt modelId="{DBE7FF82-EF1C-BB4C-A48F-4568342C09ED}">
      <dgm:prSet phldrT="[Text]" custT="1"/>
      <dgm:spPr>
        <a:solidFill>
          <a:srgbClr val="EB5636"/>
        </a:solidFill>
      </dgm:spPr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gm:t>
    </dgm:pt>
    <dgm:pt modelId="{43567539-E282-5344-8104-7389D43CE8A1}" type="parTrans" cxnId="{4DC333D0-7A06-7E4F-8E58-61A91EBF5D83}">
      <dgm:prSet/>
      <dgm:spPr/>
      <dgm:t>
        <a:bodyPr/>
        <a:lstStyle/>
        <a:p>
          <a:endParaRPr lang="en-US" sz="1800"/>
        </a:p>
      </dgm:t>
    </dgm:pt>
    <dgm:pt modelId="{35D3C053-9820-B841-81E5-F58239917B9D}" type="sibTrans" cxnId="{4DC333D0-7A06-7E4F-8E58-61A91EBF5D83}">
      <dgm:prSet/>
      <dgm:spPr/>
      <dgm:t>
        <a:bodyPr/>
        <a:lstStyle/>
        <a:p>
          <a:endParaRPr lang="en-US" sz="1800"/>
        </a:p>
      </dgm:t>
    </dgm:pt>
    <dgm:pt modelId="{9BE3B031-51F3-7943-AD3A-DE886DF0D5FC}">
      <dgm:prSet phldrT="[Text]" custT="1"/>
      <dgm:spPr/>
      <dgm:t>
        <a:bodyPr anchor="ctr" anchorCtr="0"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Final Accreditation decision issued to MIP</a:t>
          </a:r>
        </a:p>
      </dgm:t>
    </dgm:pt>
    <dgm:pt modelId="{7A3DB3D4-F18C-204C-AF0F-7D6FA6980AE2}" type="parTrans" cxnId="{AA2B5BA7-F62D-0B44-A8C8-286D83E4772A}">
      <dgm:prSet/>
      <dgm:spPr/>
      <dgm:t>
        <a:bodyPr/>
        <a:lstStyle/>
        <a:p>
          <a:endParaRPr lang="en-US" sz="1800"/>
        </a:p>
      </dgm:t>
    </dgm:pt>
    <dgm:pt modelId="{C615893D-4356-814C-A415-EF00E4C0F08C}" type="sibTrans" cxnId="{AA2B5BA7-F62D-0B44-A8C8-286D83E4772A}">
      <dgm:prSet/>
      <dgm:spPr/>
      <dgm:t>
        <a:bodyPr/>
        <a:lstStyle/>
        <a:p>
          <a:endParaRPr lang="en-US" sz="1800"/>
        </a:p>
      </dgm:t>
    </dgm:pt>
    <dgm:pt modelId="{EF035CBD-7F2D-2044-97C7-78EC11102633}" type="pres">
      <dgm:prSet presAssocID="{15ED8BD9-45C4-124E-BA74-DBECF3D36308}" presName="linearFlow" presStyleCnt="0">
        <dgm:presLayoutVars>
          <dgm:dir/>
          <dgm:animLvl val="lvl"/>
          <dgm:resizeHandles val="exact"/>
        </dgm:presLayoutVars>
      </dgm:prSet>
      <dgm:spPr/>
    </dgm:pt>
    <dgm:pt modelId="{827C4C0D-2417-4043-9B3E-20A3CDFEF55D}" type="pres">
      <dgm:prSet presAssocID="{260EC2A7-D74E-224F-8772-66C596EBEE37}" presName="composite" presStyleCnt="0"/>
      <dgm:spPr/>
    </dgm:pt>
    <dgm:pt modelId="{3DBFB738-3338-0343-B0BA-CF887BD19622}" type="pres">
      <dgm:prSet presAssocID="{260EC2A7-D74E-224F-8772-66C596EBEE3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8EA8F02-4B0A-A149-B6AC-74AD75D71DEB}" type="pres">
      <dgm:prSet presAssocID="{260EC2A7-D74E-224F-8772-66C596EBEE37}" presName="descendantText" presStyleLbl="alignAcc1" presStyleIdx="0" presStyleCnt="5">
        <dgm:presLayoutVars>
          <dgm:bulletEnabled val="1"/>
        </dgm:presLayoutVars>
      </dgm:prSet>
      <dgm:spPr/>
    </dgm:pt>
    <dgm:pt modelId="{9BD6669B-54F1-F54D-B131-5EB472412E5C}" type="pres">
      <dgm:prSet presAssocID="{7278EE46-BC3E-604F-B544-6096531107F5}" presName="sp" presStyleCnt="0"/>
      <dgm:spPr/>
    </dgm:pt>
    <dgm:pt modelId="{0E61BC33-1A04-824B-9D1A-65FEC1BE058D}" type="pres">
      <dgm:prSet presAssocID="{89989A80-3079-F743-9D99-1AB429BF1921}" presName="composite" presStyleCnt="0"/>
      <dgm:spPr/>
    </dgm:pt>
    <dgm:pt modelId="{3017C3AD-011B-074D-8DE0-08A566BC3895}" type="pres">
      <dgm:prSet presAssocID="{89989A80-3079-F743-9D99-1AB429BF192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0792452-E583-A044-8E97-CC2985B017A2}" type="pres">
      <dgm:prSet presAssocID="{89989A80-3079-F743-9D99-1AB429BF1921}" presName="descendantText" presStyleLbl="alignAcc1" presStyleIdx="1" presStyleCnt="5">
        <dgm:presLayoutVars>
          <dgm:bulletEnabled val="1"/>
        </dgm:presLayoutVars>
      </dgm:prSet>
      <dgm:spPr/>
    </dgm:pt>
    <dgm:pt modelId="{22FF8CC0-BB88-FF4B-A9D6-AF5EA2610D3C}" type="pres">
      <dgm:prSet presAssocID="{F078ACF7-78FF-424C-A6A0-7D4051E2A4E0}" presName="sp" presStyleCnt="0"/>
      <dgm:spPr/>
    </dgm:pt>
    <dgm:pt modelId="{8A385A18-ADD1-1E4F-8357-47BBCFED0E8D}" type="pres">
      <dgm:prSet presAssocID="{3842A11A-68D3-E449-B320-1E2BD74DD4D9}" presName="composite" presStyleCnt="0"/>
      <dgm:spPr/>
    </dgm:pt>
    <dgm:pt modelId="{B61519C8-D684-F342-9BEF-B2E432A15F35}" type="pres">
      <dgm:prSet presAssocID="{3842A11A-68D3-E449-B320-1E2BD74DD4D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AD85321-355C-8645-83C3-33441F4BED0D}" type="pres">
      <dgm:prSet presAssocID="{3842A11A-68D3-E449-B320-1E2BD74DD4D9}" presName="descendantText" presStyleLbl="alignAcc1" presStyleIdx="2" presStyleCnt="5">
        <dgm:presLayoutVars>
          <dgm:bulletEnabled val="1"/>
        </dgm:presLayoutVars>
      </dgm:prSet>
      <dgm:spPr/>
    </dgm:pt>
    <dgm:pt modelId="{4DCDAB0B-6A21-F547-AD9B-6A4D74673017}" type="pres">
      <dgm:prSet presAssocID="{1C4BABF8-BB79-3F4E-BA64-CB274D98BA56}" presName="sp" presStyleCnt="0"/>
      <dgm:spPr/>
    </dgm:pt>
    <dgm:pt modelId="{022FF113-2FEE-F849-BEA0-465319FD6E5D}" type="pres">
      <dgm:prSet presAssocID="{08458B94-76DD-D048-813F-2372979B2767}" presName="composite" presStyleCnt="0"/>
      <dgm:spPr/>
    </dgm:pt>
    <dgm:pt modelId="{AF9F118B-CD5D-6E40-BF8B-5A802E232115}" type="pres">
      <dgm:prSet presAssocID="{08458B94-76DD-D048-813F-2372979B276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AAEBE16-EB65-4649-A514-6E27D341CCAC}" type="pres">
      <dgm:prSet presAssocID="{08458B94-76DD-D048-813F-2372979B2767}" presName="descendantText" presStyleLbl="alignAcc1" presStyleIdx="3" presStyleCnt="5">
        <dgm:presLayoutVars>
          <dgm:bulletEnabled val="1"/>
        </dgm:presLayoutVars>
      </dgm:prSet>
      <dgm:spPr/>
    </dgm:pt>
    <dgm:pt modelId="{D588F217-E723-FF42-B238-229E2571FC7C}" type="pres">
      <dgm:prSet presAssocID="{4FF9E0F6-F317-EA46-AAD9-17DA9150D287}" presName="sp" presStyleCnt="0"/>
      <dgm:spPr/>
    </dgm:pt>
    <dgm:pt modelId="{5CE20F37-99E3-A845-92A8-BE76CF8DD2B5}" type="pres">
      <dgm:prSet presAssocID="{DBE7FF82-EF1C-BB4C-A48F-4568342C09ED}" presName="composite" presStyleCnt="0"/>
      <dgm:spPr/>
    </dgm:pt>
    <dgm:pt modelId="{0DB754BB-99C5-0C4B-9F09-027A13FA9F4D}" type="pres">
      <dgm:prSet presAssocID="{DBE7FF82-EF1C-BB4C-A48F-4568342C09ED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B1C5333-9A2F-CB4E-93FA-D473F18A2E47}" type="pres">
      <dgm:prSet presAssocID="{DBE7FF82-EF1C-BB4C-A48F-4568342C09E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B85FD02-0560-5343-9F03-3ADD6FAB4122}" type="presOf" srcId="{F6F1B6FA-45AE-744F-9A02-AFC1A168B0B1}" destId="{6AAEBE16-EB65-4649-A514-6E27D341CCAC}" srcOrd="0" destOrd="0" presId="urn:microsoft.com/office/officeart/2005/8/layout/chevron2"/>
    <dgm:cxn modelId="{0594E210-B5C4-0C49-B8CA-AB349D1726FA}" srcId="{260EC2A7-D74E-224F-8772-66C596EBEE37}" destId="{893828F6-7830-0345-A454-3FBA3A0CB26C}" srcOrd="1" destOrd="0" parTransId="{98CFE329-60C0-BB47-8FAF-6FA2903D9907}" sibTransId="{2F01238E-A49D-BB44-BD34-39F89305E928}"/>
    <dgm:cxn modelId="{A5BE9712-C73C-1448-BFB3-7E5E9191F569}" srcId="{15ED8BD9-45C4-124E-BA74-DBECF3D36308}" destId="{260EC2A7-D74E-224F-8772-66C596EBEE37}" srcOrd="0" destOrd="0" parTransId="{218FC09D-44EE-B64E-90DD-5F37967DDD53}" sibTransId="{7278EE46-BC3E-604F-B544-6096531107F5}"/>
    <dgm:cxn modelId="{CAEE9823-96C8-9242-A961-A5D0DBD0F499}" type="presOf" srcId="{89989A80-3079-F743-9D99-1AB429BF1921}" destId="{3017C3AD-011B-074D-8DE0-08A566BC3895}" srcOrd="0" destOrd="0" presId="urn:microsoft.com/office/officeart/2005/8/layout/chevron2"/>
    <dgm:cxn modelId="{268B273D-0770-F343-9C61-DD2689F0E32A}" srcId="{3842A11A-68D3-E449-B320-1E2BD74DD4D9}" destId="{DFABE57A-311A-6C48-8741-8F81BBC72335}" srcOrd="0" destOrd="0" parTransId="{9F07F2FA-924C-FA43-9B30-C1362BD84BBA}" sibTransId="{4F522287-24ED-BD4C-BE4A-B017C4099F23}"/>
    <dgm:cxn modelId="{DC37875C-4091-554C-864B-2E45B3133F4C}" type="presOf" srcId="{936ED969-67B0-9042-8AE9-593C39771479}" destId="{D8EA8F02-4B0A-A149-B6AC-74AD75D71DEB}" srcOrd="0" destOrd="0" presId="urn:microsoft.com/office/officeart/2005/8/layout/chevron2"/>
    <dgm:cxn modelId="{1540964B-3799-D74F-B95D-21C1E355C2ED}" type="presOf" srcId="{9BE3B031-51F3-7943-AD3A-DE886DF0D5FC}" destId="{0B1C5333-9A2F-CB4E-93FA-D473F18A2E47}" srcOrd="0" destOrd="0" presId="urn:microsoft.com/office/officeart/2005/8/layout/chevron2"/>
    <dgm:cxn modelId="{4A558355-9D43-964C-B430-BCC2E3E8EC98}" type="presOf" srcId="{DFABE57A-311A-6C48-8741-8F81BBC72335}" destId="{EAD85321-355C-8645-83C3-33441F4BED0D}" srcOrd="0" destOrd="0" presId="urn:microsoft.com/office/officeart/2005/8/layout/chevron2"/>
    <dgm:cxn modelId="{EED0FE58-4A77-8949-B493-35BC0EB5BCD0}" type="presOf" srcId="{4C239398-9A94-384E-BF80-3564B9CD2DF0}" destId="{90792452-E583-A044-8E97-CC2985B017A2}" srcOrd="0" destOrd="1" presId="urn:microsoft.com/office/officeart/2005/8/layout/chevron2"/>
    <dgm:cxn modelId="{CB14F27B-C981-EA43-A433-B36B591963D0}" type="presOf" srcId="{3842A11A-68D3-E449-B320-1E2BD74DD4D9}" destId="{B61519C8-D684-F342-9BEF-B2E432A15F35}" srcOrd="0" destOrd="0" presId="urn:microsoft.com/office/officeart/2005/8/layout/chevron2"/>
    <dgm:cxn modelId="{FA7DAD87-5BB1-A545-8DE8-2DC17EB72C33}" type="presOf" srcId="{C8282BE4-1287-8340-9D4E-1225736856F2}" destId="{90792452-E583-A044-8E97-CC2985B017A2}" srcOrd="0" destOrd="0" presId="urn:microsoft.com/office/officeart/2005/8/layout/chevron2"/>
    <dgm:cxn modelId="{C3A4E08F-7ED2-FE4E-B00E-80157F317B3B}" type="presOf" srcId="{DBE7FF82-EF1C-BB4C-A48F-4568342C09ED}" destId="{0DB754BB-99C5-0C4B-9F09-027A13FA9F4D}" srcOrd="0" destOrd="0" presId="urn:microsoft.com/office/officeart/2005/8/layout/chevron2"/>
    <dgm:cxn modelId="{48F0B79B-D1E4-B749-BDF8-009E76F0D8E0}" srcId="{15ED8BD9-45C4-124E-BA74-DBECF3D36308}" destId="{89989A80-3079-F743-9D99-1AB429BF1921}" srcOrd="1" destOrd="0" parTransId="{616132C4-1EA8-3249-A6CB-6C41B085E5B5}" sibTransId="{F078ACF7-78FF-424C-A6A0-7D4051E2A4E0}"/>
    <dgm:cxn modelId="{D23D3FA0-86CA-C840-A9E2-F01E427A345F}" srcId="{89989A80-3079-F743-9D99-1AB429BF1921}" destId="{C8282BE4-1287-8340-9D4E-1225736856F2}" srcOrd="0" destOrd="0" parTransId="{9CAC3962-E705-5B46-99D9-EEA14BBC0883}" sibTransId="{BDD9E078-7905-594E-98C3-7C258E359BAE}"/>
    <dgm:cxn modelId="{AA2B5BA7-F62D-0B44-A8C8-286D83E4772A}" srcId="{DBE7FF82-EF1C-BB4C-A48F-4568342C09ED}" destId="{9BE3B031-51F3-7943-AD3A-DE886DF0D5FC}" srcOrd="0" destOrd="0" parTransId="{7A3DB3D4-F18C-204C-AF0F-7D6FA6980AE2}" sibTransId="{C615893D-4356-814C-A415-EF00E4C0F08C}"/>
    <dgm:cxn modelId="{9D9AE2A7-D48C-D042-8C4D-B822DA161414}" type="presOf" srcId="{15ED8BD9-45C4-124E-BA74-DBECF3D36308}" destId="{EF035CBD-7F2D-2044-97C7-78EC11102633}" srcOrd="0" destOrd="0" presId="urn:microsoft.com/office/officeart/2005/8/layout/chevron2"/>
    <dgm:cxn modelId="{0EF1A7AE-84D5-A74D-8B27-843407B21B9D}" srcId="{260EC2A7-D74E-224F-8772-66C596EBEE37}" destId="{936ED969-67B0-9042-8AE9-593C39771479}" srcOrd="0" destOrd="0" parTransId="{E6AAD002-4DBB-944B-9BAB-ADB448FDF18C}" sibTransId="{6052C096-EBD7-5C4E-B8E9-278A59FBE3A2}"/>
    <dgm:cxn modelId="{A86CE3C9-BBE8-904B-ACCE-31A3CC444412}" type="presOf" srcId="{893828F6-7830-0345-A454-3FBA3A0CB26C}" destId="{D8EA8F02-4B0A-A149-B6AC-74AD75D71DEB}" srcOrd="0" destOrd="1" presId="urn:microsoft.com/office/officeart/2005/8/layout/chevron2"/>
    <dgm:cxn modelId="{4DC333D0-7A06-7E4F-8E58-61A91EBF5D83}" srcId="{15ED8BD9-45C4-124E-BA74-DBECF3D36308}" destId="{DBE7FF82-EF1C-BB4C-A48F-4568342C09ED}" srcOrd="4" destOrd="0" parTransId="{43567539-E282-5344-8104-7389D43CE8A1}" sibTransId="{35D3C053-9820-B841-81E5-F58239917B9D}"/>
    <dgm:cxn modelId="{57870ED1-5055-184B-BBAE-DFE54333B321}" srcId="{15ED8BD9-45C4-124E-BA74-DBECF3D36308}" destId="{3842A11A-68D3-E449-B320-1E2BD74DD4D9}" srcOrd="2" destOrd="0" parTransId="{D141C150-B6E7-854C-8738-36607F918DB4}" sibTransId="{1C4BABF8-BB79-3F4E-BA64-CB274D98BA56}"/>
    <dgm:cxn modelId="{0D486FE2-9FF3-5D45-A4FE-6D3B6863E030}" srcId="{08458B94-76DD-D048-813F-2372979B2767}" destId="{F6F1B6FA-45AE-744F-9A02-AFC1A168B0B1}" srcOrd="0" destOrd="0" parTransId="{68D4270F-7B09-FB41-A18A-D597F571F599}" sibTransId="{2B45170D-005C-FB42-9AB4-561F4D4E2037}"/>
    <dgm:cxn modelId="{A081E4E2-073F-E542-AFA0-D3A40A04C238}" type="presOf" srcId="{260EC2A7-D74E-224F-8772-66C596EBEE37}" destId="{3DBFB738-3338-0343-B0BA-CF887BD19622}" srcOrd="0" destOrd="0" presId="urn:microsoft.com/office/officeart/2005/8/layout/chevron2"/>
    <dgm:cxn modelId="{F1BC9AEC-356F-FE4A-BC65-83AADC9A336C}" type="presOf" srcId="{08458B94-76DD-D048-813F-2372979B2767}" destId="{AF9F118B-CD5D-6E40-BF8B-5A802E232115}" srcOrd="0" destOrd="0" presId="urn:microsoft.com/office/officeart/2005/8/layout/chevron2"/>
    <dgm:cxn modelId="{6F7392F1-3DC2-A242-9058-562DC307AB0B}" srcId="{89989A80-3079-F743-9D99-1AB429BF1921}" destId="{4C239398-9A94-384E-BF80-3564B9CD2DF0}" srcOrd="1" destOrd="0" parTransId="{C3C6D69A-4CB8-CB44-BBD1-FFD89B7A1B9C}" sibTransId="{EF9EFFFB-4EEF-8D4E-BF4A-DE7ED34D745F}"/>
    <dgm:cxn modelId="{53B2F1FF-9319-6C40-AC22-57330E28C37E}" srcId="{15ED8BD9-45C4-124E-BA74-DBECF3D36308}" destId="{08458B94-76DD-D048-813F-2372979B2767}" srcOrd="3" destOrd="0" parTransId="{A918534E-296B-1B46-B300-A73DE29FBD9F}" sibTransId="{4FF9E0F6-F317-EA46-AAD9-17DA9150D287}"/>
    <dgm:cxn modelId="{9F649996-75A4-EC44-8519-37E1D8346B9C}" type="presParOf" srcId="{EF035CBD-7F2D-2044-97C7-78EC11102633}" destId="{827C4C0D-2417-4043-9B3E-20A3CDFEF55D}" srcOrd="0" destOrd="0" presId="urn:microsoft.com/office/officeart/2005/8/layout/chevron2"/>
    <dgm:cxn modelId="{99059691-C1C6-5241-972D-0B0D0C1E1345}" type="presParOf" srcId="{827C4C0D-2417-4043-9B3E-20A3CDFEF55D}" destId="{3DBFB738-3338-0343-B0BA-CF887BD19622}" srcOrd="0" destOrd="0" presId="urn:microsoft.com/office/officeart/2005/8/layout/chevron2"/>
    <dgm:cxn modelId="{36ED4377-5641-E845-A7D8-947282EFD173}" type="presParOf" srcId="{827C4C0D-2417-4043-9B3E-20A3CDFEF55D}" destId="{D8EA8F02-4B0A-A149-B6AC-74AD75D71DEB}" srcOrd="1" destOrd="0" presId="urn:microsoft.com/office/officeart/2005/8/layout/chevron2"/>
    <dgm:cxn modelId="{3E8BE4D5-9697-AE46-AC6A-3F2CDF53B5D5}" type="presParOf" srcId="{EF035CBD-7F2D-2044-97C7-78EC11102633}" destId="{9BD6669B-54F1-F54D-B131-5EB472412E5C}" srcOrd="1" destOrd="0" presId="urn:microsoft.com/office/officeart/2005/8/layout/chevron2"/>
    <dgm:cxn modelId="{D3546A96-38F9-134B-A1C1-1BA2D0AAA184}" type="presParOf" srcId="{EF035CBD-7F2D-2044-97C7-78EC11102633}" destId="{0E61BC33-1A04-824B-9D1A-65FEC1BE058D}" srcOrd="2" destOrd="0" presId="urn:microsoft.com/office/officeart/2005/8/layout/chevron2"/>
    <dgm:cxn modelId="{AA79CFA0-5590-4C40-A159-FDB5A111B6B2}" type="presParOf" srcId="{0E61BC33-1A04-824B-9D1A-65FEC1BE058D}" destId="{3017C3AD-011B-074D-8DE0-08A566BC3895}" srcOrd="0" destOrd="0" presId="urn:microsoft.com/office/officeart/2005/8/layout/chevron2"/>
    <dgm:cxn modelId="{8A5DB966-E095-ED49-9A19-2ECC6FB1DC47}" type="presParOf" srcId="{0E61BC33-1A04-824B-9D1A-65FEC1BE058D}" destId="{90792452-E583-A044-8E97-CC2985B017A2}" srcOrd="1" destOrd="0" presId="urn:microsoft.com/office/officeart/2005/8/layout/chevron2"/>
    <dgm:cxn modelId="{F42E409A-B0FD-7A4A-9CFA-91298DD97F97}" type="presParOf" srcId="{EF035CBD-7F2D-2044-97C7-78EC11102633}" destId="{22FF8CC0-BB88-FF4B-A9D6-AF5EA2610D3C}" srcOrd="3" destOrd="0" presId="urn:microsoft.com/office/officeart/2005/8/layout/chevron2"/>
    <dgm:cxn modelId="{60A3F0EF-548E-7340-8683-278DC7D17548}" type="presParOf" srcId="{EF035CBD-7F2D-2044-97C7-78EC11102633}" destId="{8A385A18-ADD1-1E4F-8357-47BBCFED0E8D}" srcOrd="4" destOrd="0" presId="urn:microsoft.com/office/officeart/2005/8/layout/chevron2"/>
    <dgm:cxn modelId="{49A7AECD-A2E4-F646-B623-1EB3784957B2}" type="presParOf" srcId="{8A385A18-ADD1-1E4F-8357-47BBCFED0E8D}" destId="{B61519C8-D684-F342-9BEF-B2E432A15F35}" srcOrd="0" destOrd="0" presId="urn:microsoft.com/office/officeart/2005/8/layout/chevron2"/>
    <dgm:cxn modelId="{4DFEA224-D190-B64A-95C8-4A2E68F4A0A3}" type="presParOf" srcId="{8A385A18-ADD1-1E4F-8357-47BBCFED0E8D}" destId="{EAD85321-355C-8645-83C3-33441F4BED0D}" srcOrd="1" destOrd="0" presId="urn:microsoft.com/office/officeart/2005/8/layout/chevron2"/>
    <dgm:cxn modelId="{B8B312D5-44A4-6941-A2AF-C6014868763A}" type="presParOf" srcId="{EF035CBD-7F2D-2044-97C7-78EC11102633}" destId="{4DCDAB0B-6A21-F547-AD9B-6A4D74673017}" srcOrd="5" destOrd="0" presId="urn:microsoft.com/office/officeart/2005/8/layout/chevron2"/>
    <dgm:cxn modelId="{09725E98-2F68-A94C-8910-AA3CD240998C}" type="presParOf" srcId="{EF035CBD-7F2D-2044-97C7-78EC11102633}" destId="{022FF113-2FEE-F849-BEA0-465319FD6E5D}" srcOrd="6" destOrd="0" presId="urn:microsoft.com/office/officeart/2005/8/layout/chevron2"/>
    <dgm:cxn modelId="{B37B84C1-16B1-054F-9A3C-C58A3300D6F7}" type="presParOf" srcId="{022FF113-2FEE-F849-BEA0-465319FD6E5D}" destId="{AF9F118B-CD5D-6E40-BF8B-5A802E232115}" srcOrd="0" destOrd="0" presId="urn:microsoft.com/office/officeart/2005/8/layout/chevron2"/>
    <dgm:cxn modelId="{763278C4-8D03-6D4D-A7E1-63B79B82F969}" type="presParOf" srcId="{022FF113-2FEE-F849-BEA0-465319FD6E5D}" destId="{6AAEBE16-EB65-4649-A514-6E27D341CCAC}" srcOrd="1" destOrd="0" presId="urn:microsoft.com/office/officeart/2005/8/layout/chevron2"/>
    <dgm:cxn modelId="{8F6D9C54-1971-374C-AF8D-1D45B5BBA440}" type="presParOf" srcId="{EF035CBD-7F2D-2044-97C7-78EC11102633}" destId="{D588F217-E723-FF42-B238-229E2571FC7C}" srcOrd="7" destOrd="0" presId="urn:microsoft.com/office/officeart/2005/8/layout/chevron2"/>
    <dgm:cxn modelId="{A2574DDF-C3B1-714A-B1DD-6D0830AB1CD4}" type="presParOf" srcId="{EF035CBD-7F2D-2044-97C7-78EC11102633}" destId="{5CE20F37-99E3-A845-92A8-BE76CF8DD2B5}" srcOrd="8" destOrd="0" presId="urn:microsoft.com/office/officeart/2005/8/layout/chevron2"/>
    <dgm:cxn modelId="{11DA09EF-30A0-FF4A-997D-AB5B1CAECC8B}" type="presParOf" srcId="{5CE20F37-99E3-A845-92A8-BE76CF8DD2B5}" destId="{0DB754BB-99C5-0C4B-9F09-027A13FA9F4D}" srcOrd="0" destOrd="0" presId="urn:microsoft.com/office/officeart/2005/8/layout/chevron2"/>
    <dgm:cxn modelId="{9320EBED-AF16-D94E-BA5E-308C76CB7622}" type="presParOf" srcId="{5CE20F37-99E3-A845-92A8-BE76CF8DD2B5}" destId="{0B1C5333-9A2F-CB4E-93FA-D473F18A2E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11D28B-11E6-8241-9E67-AA8EBDBBDD2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971F5-7C57-CA41-B191-549D1D65580F}">
      <dgm:prSet phldrT="[Text]" custT="1"/>
      <dgm:spPr>
        <a:solidFill>
          <a:srgbClr val="06619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6-8 months prior to the expiration of your current accreditation, a member of the accreditation team will contact you to sign a new accreditation agreement. </a:t>
          </a:r>
          <a:endParaRPr lang="en-US" sz="2400" dirty="0"/>
        </a:p>
      </dgm:t>
    </dgm:pt>
    <dgm:pt modelId="{DF556AAC-6700-6044-8811-8BA9A4DDE762}" type="parTrans" cxnId="{BD26A021-0F6B-0547-83AC-6E2E15060896}">
      <dgm:prSet/>
      <dgm:spPr/>
      <dgm:t>
        <a:bodyPr/>
        <a:lstStyle/>
        <a:p>
          <a:endParaRPr lang="en-US" sz="2400"/>
        </a:p>
      </dgm:t>
    </dgm:pt>
    <dgm:pt modelId="{872341EB-D585-794F-8C17-4B2BB3F92737}" type="sibTrans" cxnId="{BD26A021-0F6B-0547-83AC-6E2E15060896}">
      <dgm:prSet/>
      <dgm:spPr/>
      <dgm:t>
        <a:bodyPr/>
        <a:lstStyle/>
        <a:p>
          <a:endParaRPr lang="en-US" sz="2400"/>
        </a:p>
      </dgm:t>
    </dgm:pt>
    <dgm:pt modelId="{F04B48F9-69FF-134B-8CD3-3A33B29911D3}">
      <dgm:prSet phldrT="[Text]" custT="1"/>
      <dgm:spPr>
        <a:solidFill>
          <a:srgbClr val="21ADE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The reaccreditation process will include the same steps as the initial accreditation process.</a:t>
          </a:r>
          <a:endParaRPr lang="en-US" sz="2400" dirty="0"/>
        </a:p>
      </dgm:t>
    </dgm:pt>
    <dgm:pt modelId="{6654C596-B3BC-CA47-95A2-39C0049CC98D}" type="parTrans" cxnId="{7E74E53E-01C9-F74B-8106-6880BB07198D}">
      <dgm:prSet/>
      <dgm:spPr/>
      <dgm:t>
        <a:bodyPr/>
        <a:lstStyle/>
        <a:p>
          <a:endParaRPr lang="en-US" sz="2400"/>
        </a:p>
      </dgm:t>
    </dgm:pt>
    <dgm:pt modelId="{E1A75B8F-4D69-7A4D-8583-CA299E43CB28}" type="sibTrans" cxnId="{7E74E53E-01C9-F74B-8106-6880BB07198D}">
      <dgm:prSet/>
      <dgm:spPr/>
      <dgm:t>
        <a:bodyPr/>
        <a:lstStyle/>
        <a:p>
          <a:endParaRPr lang="en-US" sz="2400"/>
        </a:p>
      </dgm:t>
    </dgm:pt>
    <dgm:pt modelId="{2F55FB72-8C36-EA4A-B3A9-85E4E884353A}">
      <dgm:prSet phldrT="[Text]" custT="1"/>
      <dgm:spPr>
        <a:solidFill>
          <a:srgbClr val="EB563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Your assigned reviewer will provide guidance and support throughout the process!</a:t>
          </a:r>
          <a:endParaRPr lang="en-US" sz="2400" dirty="0"/>
        </a:p>
      </dgm:t>
    </dgm:pt>
    <dgm:pt modelId="{4E8EE618-C44F-454A-81A1-F953EFB691AE}" type="parTrans" cxnId="{674FAA20-D26B-1C41-88CE-EE26CA3AB69E}">
      <dgm:prSet/>
      <dgm:spPr/>
      <dgm:t>
        <a:bodyPr/>
        <a:lstStyle/>
        <a:p>
          <a:endParaRPr lang="en-US" sz="2400"/>
        </a:p>
      </dgm:t>
    </dgm:pt>
    <dgm:pt modelId="{44A9C4A4-A5A0-2F49-A01A-F74FDACA4769}" type="sibTrans" cxnId="{674FAA20-D26B-1C41-88CE-EE26CA3AB69E}">
      <dgm:prSet/>
      <dgm:spPr/>
      <dgm:t>
        <a:bodyPr/>
        <a:lstStyle/>
        <a:p>
          <a:endParaRPr lang="en-US" sz="2400"/>
        </a:p>
      </dgm:t>
    </dgm:pt>
    <dgm:pt modelId="{7305A003-79D7-AA47-BDA6-073677BD6831}" type="pres">
      <dgm:prSet presAssocID="{4711D28B-11E6-8241-9E67-AA8EBDBBDD24}" presName="linear" presStyleCnt="0">
        <dgm:presLayoutVars>
          <dgm:dir/>
          <dgm:animLvl val="lvl"/>
          <dgm:resizeHandles val="exact"/>
        </dgm:presLayoutVars>
      </dgm:prSet>
      <dgm:spPr/>
    </dgm:pt>
    <dgm:pt modelId="{2D16F48D-D44C-2E47-9C2F-7F7231FFE498}" type="pres">
      <dgm:prSet presAssocID="{874971F5-7C57-CA41-B191-549D1D65580F}" presName="parentLin" presStyleCnt="0"/>
      <dgm:spPr/>
    </dgm:pt>
    <dgm:pt modelId="{8DEFF063-0D52-B840-88AA-E551484B7D6B}" type="pres">
      <dgm:prSet presAssocID="{874971F5-7C57-CA41-B191-549D1D65580F}" presName="parentLeftMargin" presStyleLbl="node1" presStyleIdx="0" presStyleCnt="3"/>
      <dgm:spPr/>
    </dgm:pt>
    <dgm:pt modelId="{6C2D987D-0B5D-9243-9BAA-D59C26CC54A5}" type="pres">
      <dgm:prSet presAssocID="{874971F5-7C57-CA41-B191-549D1D65580F}" presName="parentText" presStyleLbl="node1" presStyleIdx="0" presStyleCnt="3" custScaleX="121739">
        <dgm:presLayoutVars>
          <dgm:chMax val="0"/>
          <dgm:bulletEnabled val="1"/>
        </dgm:presLayoutVars>
      </dgm:prSet>
      <dgm:spPr/>
    </dgm:pt>
    <dgm:pt modelId="{4E6D69A4-28C9-F246-BDBD-D8AB39E4B06E}" type="pres">
      <dgm:prSet presAssocID="{874971F5-7C57-CA41-B191-549D1D65580F}" presName="negativeSpace" presStyleCnt="0"/>
      <dgm:spPr/>
    </dgm:pt>
    <dgm:pt modelId="{BED2C429-2FD7-884E-A839-3FECA160B1C1}" type="pres">
      <dgm:prSet presAssocID="{874971F5-7C57-CA41-B191-549D1D65580F}" presName="childText" presStyleLbl="conFgAcc1" presStyleIdx="0" presStyleCnt="3">
        <dgm:presLayoutVars>
          <dgm:bulletEnabled val="1"/>
        </dgm:presLayoutVars>
      </dgm:prSet>
      <dgm:spPr/>
    </dgm:pt>
    <dgm:pt modelId="{0D72CEA1-820C-9C4E-86F4-53A911DB3DA3}" type="pres">
      <dgm:prSet presAssocID="{872341EB-D585-794F-8C17-4B2BB3F92737}" presName="spaceBetweenRectangles" presStyleCnt="0"/>
      <dgm:spPr/>
    </dgm:pt>
    <dgm:pt modelId="{E8FC66F8-4686-EE45-B183-FC371AEBF8AC}" type="pres">
      <dgm:prSet presAssocID="{F04B48F9-69FF-134B-8CD3-3A33B29911D3}" presName="parentLin" presStyleCnt="0"/>
      <dgm:spPr/>
    </dgm:pt>
    <dgm:pt modelId="{EFB79E91-E4B6-304D-A5E0-E9901472D0DC}" type="pres">
      <dgm:prSet presAssocID="{F04B48F9-69FF-134B-8CD3-3A33B29911D3}" presName="parentLeftMargin" presStyleLbl="node1" presStyleIdx="0" presStyleCnt="3"/>
      <dgm:spPr/>
    </dgm:pt>
    <dgm:pt modelId="{636E06B6-E8A4-6342-B5F6-070DB58D132F}" type="pres">
      <dgm:prSet presAssocID="{F04B48F9-69FF-134B-8CD3-3A33B29911D3}" presName="parentText" presStyleLbl="node1" presStyleIdx="1" presStyleCnt="3" custScaleX="121739">
        <dgm:presLayoutVars>
          <dgm:chMax val="0"/>
          <dgm:bulletEnabled val="1"/>
        </dgm:presLayoutVars>
      </dgm:prSet>
      <dgm:spPr/>
    </dgm:pt>
    <dgm:pt modelId="{95DB9A60-383D-A849-BE27-1D5DB539CF43}" type="pres">
      <dgm:prSet presAssocID="{F04B48F9-69FF-134B-8CD3-3A33B29911D3}" presName="negativeSpace" presStyleCnt="0"/>
      <dgm:spPr/>
    </dgm:pt>
    <dgm:pt modelId="{F2F3CD53-085A-5141-A981-EFD1A2C96BBA}" type="pres">
      <dgm:prSet presAssocID="{F04B48F9-69FF-134B-8CD3-3A33B29911D3}" presName="childText" presStyleLbl="conFgAcc1" presStyleIdx="1" presStyleCnt="3">
        <dgm:presLayoutVars>
          <dgm:bulletEnabled val="1"/>
        </dgm:presLayoutVars>
      </dgm:prSet>
      <dgm:spPr/>
    </dgm:pt>
    <dgm:pt modelId="{C0D51C34-E807-B144-B715-231503786DC4}" type="pres">
      <dgm:prSet presAssocID="{E1A75B8F-4D69-7A4D-8583-CA299E43CB28}" presName="spaceBetweenRectangles" presStyleCnt="0"/>
      <dgm:spPr/>
    </dgm:pt>
    <dgm:pt modelId="{C5983566-175B-A04C-B110-07382EC61531}" type="pres">
      <dgm:prSet presAssocID="{2F55FB72-8C36-EA4A-B3A9-85E4E884353A}" presName="parentLin" presStyleCnt="0"/>
      <dgm:spPr/>
    </dgm:pt>
    <dgm:pt modelId="{2F060BBA-93CF-7B4E-BD07-6AAD9239BCC2}" type="pres">
      <dgm:prSet presAssocID="{2F55FB72-8C36-EA4A-B3A9-85E4E884353A}" presName="parentLeftMargin" presStyleLbl="node1" presStyleIdx="1" presStyleCnt="3"/>
      <dgm:spPr/>
    </dgm:pt>
    <dgm:pt modelId="{B92F54EA-2237-7446-9D74-C0EDA3E5DD9A}" type="pres">
      <dgm:prSet presAssocID="{2F55FB72-8C36-EA4A-B3A9-85E4E884353A}" presName="parentText" presStyleLbl="node1" presStyleIdx="2" presStyleCnt="3" custScaleX="121739">
        <dgm:presLayoutVars>
          <dgm:chMax val="0"/>
          <dgm:bulletEnabled val="1"/>
        </dgm:presLayoutVars>
      </dgm:prSet>
      <dgm:spPr/>
    </dgm:pt>
    <dgm:pt modelId="{2AD1B5A5-0AA2-7D40-9901-F6C3124B761E}" type="pres">
      <dgm:prSet presAssocID="{2F55FB72-8C36-EA4A-B3A9-85E4E884353A}" presName="negativeSpace" presStyleCnt="0"/>
      <dgm:spPr/>
    </dgm:pt>
    <dgm:pt modelId="{273464E1-9B14-D94D-9799-1DC9796F85DC}" type="pres">
      <dgm:prSet presAssocID="{2F55FB72-8C36-EA4A-B3A9-85E4E88435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4FAA20-D26B-1C41-88CE-EE26CA3AB69E}" srcId="{4711D28B-11E6-8241-9E67-AA8EBDBBDD24}" destId="{2F55FB72-8C36-EA4A-B3A9-85E4E884353A}" srcOrd="2" destOrd="0" parTransId="{4E8EE618-C44F-454A-81A1-F953EFB691AE}" sibTransId="{44A9C4A4-A5A0-2F49-A01A-F74FDACA4769}"/>
    <dgm:cxn modelId="{BD26A021-0F6B-0547-83AC-6E2E15060896}" srcId="{4711D28B-11E6-8241-9E67-AA8EBDBBDD24}" destId="{874971F5-7C57-CA41-B191-549D1D65580F}" srcOrd="0" destOrd="0" parTransId="{DF556AAC-6700-6044-8811-8BA9A4DDE762}" sibTransId="{872341EB-D585-794F-8C17-4B2BB3F92737}"/>
    <dgm:cxn modelId="{7E74E53E-01C9-F74B-8106-6880BB07198D}" srcId="{4711D28B-11E6-8241-9E67-AA8EBDBBDD24}" destId="{F04B48F9-69FF-134B-8CD3-3A33B29911D3}" srcOrd="1" destOrd="0" parTransId="{6654C596-B3BC-CA47-95A2-39C0049CC98D}" sibTransId="{E1A75B8F-4D69-7A4D-8583-CA299E43CB28}"/>
    <dgm:cxn modelId="{26ED736F-FAA0-BE4F-93DE-691EC8BBE20A}" type="presOf" srcId="{4711D28B-11E6-8241-9E67-AA8EBDBBDD24}" destId="{7305A003-79D7-AA47-BDA6-073677BD6831}" srcOrd="0" destOrd="0" presId="urn:microsoft.com/office/officeart/2005/8/layout/list1"/>
    <dgm:cxn modelId="{729726AD-C3C0-6645-B8D6-5D6F74AE58AE}" type="presOf" srcId="{874971F5-7C57-CA41-B191-549D1D65580F}" destId="{8DEFF063-0D52-B840-88AA-E551484B7D6B}" srcOrd="0" destOrd="0" presId="urn:microsoft.com/office/officeart/2005/8/layout/list1"/>
    <dgm:cxn modelId="{797A6DC4-6EEC-8346-95A5-CAE20A2932EA}" type="presOf" srcId="{F04B48F9-69FF-134B-8CD3-3A33B29911D3}" destId="{636E06B6-E8A4-6342-B5F6-070DB58D132F}" srcOrd="1" destOrd="0" presId="urn:microsoft.com/office/officeart/2005/8/layout/list1"/>
    <dgm:cxn modelId="{663D79F0-98D3-2F42-8E77-248F447EF855}" type="presOf" srcId="{2F55FB72-8C36-EA4A-B3A9-85E4E884353A}" destId="{2F060BBA-93CF-7B4E-BD07-6AAD9239BCC2}" srcOrd="0" destOrd="0" presId="urn:microsoft.com/office/officeart/2005/8/layout/list1"/>
    <dgm:cxn modelId="{C4E9F9F2-689F-C048-89F8-681D2B91D702}" type="presOf" srcId="{F04B48F9-69FF-134B-8CD3-3A33B29911D3}" destId="{EFB79E91-E4B6-304D-A5E0-E9901472D0DC}" srcOrd="0" destOrd="0" presId="urn:microsoft.com/office/officeart/2005/8/layout/list1"/>
    <dgm:cxn modelId="{7FEFEAF5-3976-B74F-ABD2-4DC94CE74E03}" type="presOf" srcId="{2F55FB72-8C36-EA4A-B3A9-85E4E884353A}" destId="{B92F54EA-2237-7446-9D74-C0EDA3E5DD9A}" srcOrd="1" destOrd="0" presId="urn:microsoft.com/office/officeart/2005/8/layout/list1"/>
    <dgm:cxn modelId="{D403DCFD-A56B-0747-ADED-8C81F7544FB4}" type="presOf" srcId="{874971F5-7C57-CA41-B191-549D1D65580F}" destId="{6C2D987D-0B5D-9243-9BAA-D59C26CC54A5}" srcOrd="1" destOrd="0" presId="urn:microsoft.com/office/officeart/2005/8/layout/list1"/>
    <dgm:cxn modelId="{2CB81B34-6644-8B48-9464-9365CEED7458}" type="presParOf" srcId="{7305A003-79D7-AA47-BDA6-073677BD6831}" destId="{2D16F48D-D44C-2E47-9C2F-7F7231FFE498}" srcOrd="0" destOrd="0" presId="urn:microsoft.com/office/officeart/2005/8/layout/list1"/>
    <dgm:cxn modelId="{B933986E-4E61-6A44-8C08-9E703858453F}" type="presParOf" srcId="{2D16F48D-D44C-2E47-9C2F-7F7231FFE498}" destId="{8DEFF063-0D52-B840-88AA-E551484B7D6B}" srcOrd="0" destOrd="0" presId="urn:microsoft.com/office/officeart/2005/8/layout/list1"/>
    <dgm:cxn modelId="{AC3B633C-1773-F047-BB0A-F640BB99EE17}" type="presParOf" srcId="{2D16F48D-D44C-2E47-9C2F-7F7231FFE498}" destId="{6C2D987D-0B5D-9243-9BAA-D59C26CC54A5}" srcOrd="1" destOrd="0" presId="urn:microsoft.com/office/officeart/2005/8/layout/list1"/>
    <dgm:cxn modelId="{57947732-1ABB-E448-8C66-F06D895DF2E2}" type="presParOf" srcId="{7305A003-79D7-AA47-BDA6-073677BD6831}" destId="{4E6D69A4-28C9-F246-BDBD-D8AB39E4B06E}" srcOrd="1" destOrd="0" presId="urn:microsoft.com/office/officeart/2005/8/layout/list1"/>
    <dgm:cxn modelId="{C4274793-ABAA-E940-8C9B-DA0AA9A863FE}" type="presParOf" srcId="{7305A003-79D7-AA47-BDA6-073677BD6831}" destId="{BED2C429-2FD7-884E-A839-3FECA160B1C1}" srcOrd="2" destOrd="0" presId="urn:microsoft.com/office/officeart/2005/8/layout/list1"/>
    <dgm:cxn modelId="{B3A14EEC-61F2-764B-A162-ED22A4B830DF}" type="presParOf" srcId="{7305A003-79D7-AA47-BDA6-073677BD6831}" destId="{0D72CEA1-820C-9C4E-86F4-53A911DB3DA3}" srcOrd="3" destOrd="0" presId="urn:microsoft.com/office/officeart/2005/8/layout/list1"/>
    <dgm:cxn modelId="{4F69CB61-12B4-5E47-B032-6499634DB7CC}" type="presParOf" srcId="{7305A003-79D7-AA47-BDA6-073677BD6831}" destId="{E8FC66F8-4686-EE45-B183-FC371AEBF8AC}" srcOrd="4" destOrd="0" presId="urn:microsoft.com/office/officeart/2005/8/layout/list1"/>
    <dgm:cxn modelId="{6535917A-A3FB-E54A-A65B-8F51F28AE35B}" type="presParOf" srcId="{E8FC66F8-4686-EE45-B183-FC371AEBF8AC}" destId="{EFB79E91-E4B6-304D-A5E0-E9901472D0DC}" srcOrd="0" destOrd="0" presId="urn:microsoft.com/office/officeart/2005/8/layout/list1"/>
    <dgm:cxn modelId="{5D4656AB-1EE7-8645-8F50-EB11812E1058}" type="presParOf" srcId="{E8FC66F8-4686-EE45-B183-FC371AEBF8AC}" destId="{636E06B6-E8A4-6342-B5F6-070DB58D132F}" srcOrd="1" destOrd="0" presId="urn:microsoft.com/office/officeart/2005/8/layout/list1"/>
    <dgm:cxn modelId="{3DC210F7-CC82-B94B-A7B9-2E14CD679439}" type="presParOf" srcId="{7305A003-79D7-AA47-BDA6-073677BD6831}" destId="{95DB9A60-383D-A849-BE27-1D5DB539CF43}" srcOrd="5" destOrd="0" presId="urn:microsoft.com/office/officeart/2005/8/layout/list1"/>
    <dgm:cxn modelId="{018421DD-CC4F-B04C-BADF-A3CCBED8BE36}" type="presParOf" srcId="{7305A003-79D7-AA47-BDA6-073677BD6831}" destId="{F2F3CD53-085A-5141-A981-EFD1A2C96BBA}" srcOrd="6" destOrd="0" presId="urn:microsoft.com/office/officeart/2005/8/layout/list1"/>
    <dgm:cxn modelId="{8CC11C74-3CD8-F74D-845D-66C2AC98EDDF}" type="presParOf" srcId="{7305A003-79D7-AA47-BDA6-073677BD6831}" destId="{C0D51C34-E807-B144-B715-231503786DC4}" srcOrd="7" destOrd="0" presId="urn:microsoft.com/office/officeart/2005/8/layout/list1"/>
    <dgm:cxn modelId="{DD25260B-A92B-9B4E-90FF-3B6316AF36BA}" type="presParOf" srcId="{7305A003-79D7-AA47-BDA6-073677BD6831}" destId="{C5983566-175B-A04C-B110-07382EC61531}" srcOrd="8" destOrd="0" presId="urn:microsoft.com/office/officeart/2005/8/layout/list1"/>
    <dgm:cxn modelId="{6B08866A-9EA4-944D-AEB9-D773F7E08E45}" type="presParOf" srcId="{C5983566-175B-A04C-B110-07382EC61531}" destId="{2F060BBA-93CF-7B4E-BD07-6AAD9239BCC2}" srcOrd="0" destOrd="0" presId="urn:microsoft.com/office/officeart/2005/8/layout/list1"/>
    <dgm:cxn modelId="{C90E8358-4F15-004C-9FB5-07DF2F152ACA}" type="presParOf" srcId="{C5983566-175B-A04C-B110-07382EC61531}" destId="{B92F54EA-2237-7446-9D74-C0EDA3E5DD9A}" srcOrd="1" destOrd="0" presId="urn:microsoft.com/office/officeart/2005/8/layout/list1"/>
    <dgm:cxn modelId="{EE9E4AFB-2CB9-1741-9A34-BD679BD7B98C}" type="presParOf" srcId="{7305A003-79D7-AA47-BDA6-073677BD6831}" destId="{2AD1B5A5-0AA2-7D40-9901-F6C3124B761E}" srcOrd="9" destOrd="0" presId="urn:microsoft.com/office/officeart/2005/8/layout/list1"/>
    <dgm:cxn modelId="{3050371C-D8B0-144A-A6BE-2EA2D8825E36}" type="presParOf" srcId="{7305A003-79D7-AA47-BDA6-073677BD6831}" destId="{273464E1-9B14-D94D-9799-1DC9796F85DC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9106C-E9E5-2647-9885-95AD208661A0}">
      <dsp:nvSpPr>
        <dsp:cNvPr id="0" name=""/>
        <dsp:cNvSpPr/>
      </dsp:nvSpPr>
      <dsp:spPr>
        <a:xfrm>
          <a:off x="3020271" y="3200928"/>
          <a:ext cx="2501099" cy="2501099"/>
        </a:xfrm>
        <a:prstGeom prst="ellipse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WHY?</a:t>
          </a:r>
        </a:p>
      </dsp:txBody>
      <dsp:txXfrm>
        <a:off x="3386548" y="3567205"/>
        <a:ext cx="1768545" cy="1768545"/>
      </dsp:txXfrm>
    </dsp:sp>
    <dsp:sp modelId="{144C8A2A-C8B4-8942-9DC6-4A908E639DC1}">
      <dsp:nvSpPr>
        <dsp:cNvPr id="0" name=""/>
        <dsp:cNvSpPr/>
      </dsp:nvSpPr>
      <dsp:spPr>
        <a:xfrm rot="13077134" flipH="1">
          <a:off x="2464021" y="3197744"/>
          <a:ext cx="777323" cy="712813"/>
        </a:xfrm>
        <a:prstGeom prst="leftArrow">
          <a:avLst>
            <a:gd name="adj1" fmla="val 60000"/>
            <a:gd name="adj2" fmla="val 50000"/>
          </a:avLst>
        </a:prstGeom>
        <a:solidFill>
          <a:srgbClr val="EB56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42189-4537-0B4D-BC64-126BDAF1973B}">
      <dsp:nvSpPr>
        <dsp:cNvPr id="0" name=""/>
        <dsp:cNvSpPr/>
      </dsp:nvSpPr>
      <dsp:spPr>
        <a:xfrm>
          <a:off x="0" y="1340025"/>
          <a:ext cx="2594522" cy="2114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267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</a:t>
          </a:r>
          <a:r>
            <a:rPr lang="en-US" sz="19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medically integrated pharmacy</a:t>
          </a:r>
          <a:r>
            <a:rPr lang="en-US" sz="19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options</a:t>
          </a:r>
        </a:p>
      </dsp:txBody>
      <dsp:txXfrm>
        <a:off x="61918" y="1401943"/>
        <a:ext cx="2470686" cy="1990216"/>
      </dsp:txXfrm>
    </dsp:sp>
    <dsp:sp modelId="{448934D7-79E8-3F44-B8E5-797CD3CEC33B}">
      <dsp:nvSpPr>
        <dsp:cNvPr id="0" name=""/>
        <dsp:cNvSpPr/>
      </dsp:nvSpPr>
      <dsp:spPr>
        <a:xfrm rot="5434524">
          <a:off x="3885789" y="2393680"/>
          <a:ext cx="743561" cy="712813"/>
        </a:xfrm>
        <a:prstGeom prst="leftArrow">
          <a:avLst>
            <a:gd name="adj1" fmla="val 60000"/>
            <a:gd name="adj2" fmla="val 50000"/>
          </a:avLst>
        </a:prstGeom>
        <a:solidFill>
          <a:srgbClr val="EB56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22958-5C03-7E4E-A6CD-B60D73D8FD49}">
      <dsp:nvSpPr>
        <dsp:cNvPr id="0" name=""/>
        <dsp:cNvSpPr/>
      </dsp:nvSpPr>
      <dsp:spPr>
        <a:xfrm>
          <a:off x="3005442" y="219923"/>
          <a:ext cx="2594522" cy="2114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267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Other accreditation programs are designed for mail order pharmacies and include burdensome  requirements to address lack of EMR access</a:t>
          </a:r>
        </a:p>
      </dsp:txBody>
      <dsp:txXfrm>
        <a:off x="3067360" y="281841"/>
        <a:ext cx="2470686" cy="1990216"/>
      </dsp:txXfrm>
    </dsp:sp>
    <dsp:sp modelId="{EA364AA3-FF0E-4F47-819E-D93E81A906A3}">
      <dsp:nvSpPr>
        <dsp:cNvPr id="0" name=""/>
        <dsp:cNvSpPr/>
      </dsp:nvSpPr>
      <dsp:spPr>
        <a:xfrm rot="8797692">
          <a:off x="5271657" y="3169678"/>
          <a:ext cx="779180" cy="712813"/>
        </a:xfrm>
        <a:prstGeom prst="leftArrow">
          <a:avLst>
            <a:gd name="adj1" fmla="val 60000"/>
            <a:gd name="adj2" fmla="val 50000"/>
          </a:avLst>
        </a:prstGeom>
        <a:solidFill>
          <a:srgbClr val="EB56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0AA85-6E09-BA42-9B14-DF9F9A4857A8}">
      <dsp:nvSpPr>
        <dsp:cNvPr id="0" name=""/>
        <dsp:cNvSpPr/>
      </dsp:nvSpPr>
      <dsp:spPr>
        <a:xfrm>
          <a:off x="5947120" y="1328790"/>
          <a:ext cx="2594522" cy="21140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F2672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Current accreditation programs are pricey and typically require assistance from an outside consultant at an additional cost</a:t>
          </a:r>
          <a:endParaRPr lang="en-US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9038" y="1390708"/>
        <a:ext cx="2470686" cy="1990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C29DF-44D5-4833-BDA7-63C5E73ABD13}">
      <dsp:nvSpPr>
        <dsp:cNvPr id="0" name=""/>
        <dsp:cNvSpPr/>
      </dsp:nvSpPr>
      <dsp:spPr>
        <a:xfrm>
          <a:off x="0" y="194192"/>
          <a:ext cx="3190875" cy="191452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First and Only 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program designed specifically for medically integrated multi-specialty pharmacies</a:t>
          </a:r>
        </a:p>
      </dsp:txBody>
      <dsp:txXfrm>
        <a:off x="0" y="194192"/>
        <a:ext cx="3190875" cy="1914525"/>
      </dsp:txXfrm>
    </dsp:sp>
    <dsp:sp modelId="{2F33C59F-D92F-423F-9C2F-9F75F694EEA4}">
      <dsp:nvSpPr>
        <dsp:cNvPr id="0" name=""/>
        <dsp:cNvSpPr/>
      </dsp:nvSpPr>
      <dsp:spPr>
        <a:xfrm>
          <a:off x="3509962" y="194192"/>
          <a:ext cx="3190875" cy="191452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Eliminates clinical fragmentation 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through seamless coordination with the patients Care Plan Protocol</a:t>
          </a:r>
        </a:p>
      </dsp:txBody>
      <dsp:txXfrm>
        <a:off x="3509962" y="194192"/>
        <a:ext cx="3190875" cy="1914525"/>
      </dsp:txXfrm>
    </dsp:sp>
    <dsp:sp modelId="{9BABA408-1C46-4853-966B-29C6248B3361}">
      <dsp:nvSpPr>
        <dsp:cNvPr id="0" name=""/>
        <dsp:cNvSpPr/>
      </dsp:nvSpPr>
      <dsp:spPr>
        <a:xfrm>
          <a:off x="7019925" y="194192"/>
          <a:ext cx="3190875" cy="191452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Patient-centered standards 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without the presence of administrative burdens</a:t>
          </a:r>
        </a:p>
      </dsp:txBody>
      <dsp:txXfrm>
        <a:off x="7019925" y="194192"/>
        <a:ext cx="3190875" cy="1914525"/>
      </dsp:txXfrm>
    </dsp:sp>
    <dsp:sp modelId="{95BC3CF0-F53A-484A-B3DD-689ACC2D8481}">
      <dsp:nvSpPr>
        <dsp:cNvPr id="0" name=""/>
        <dsp:cNvSpPr/>
      </dsp:nvSpPr>
      <dsp:spPr>
        <a:xfrm>
          <a:off x="0" y="2427805"/>
          <a:ext cx="3190875" cy="191452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Innovative standards 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specifically designed to improve patient outcomes, enhance quality of services, and decrease costs</a:t>
          </a:r>
        </a:p>
      </dsp:txBody>
      <dsp:txXfrm>
        <a:off x="0" y="2427805"/>
        <a:ext cx="3190875" cy="1914525"/>
      </dsp:txXfrm>
    </dsp:sp>
    <dsp:sp modelId="{4FF82BE3-8D6C-4548-A09F-54B4321EC9EB}">
      <dsp:nvSpPr>
        <dsp:cNvPr id="0" name=""/>
        <dsp:cNvSpPr/>
      </dsp:nvSpPr>
      <dsp:spPr>
        <a:xfrm>
          <a:off x="3509962" y="2427805"/>
          <a:ext cx="3190875" cy="191452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Dedicated ongoing support</a:t>
          </a:r>
          <a:r>
            <a:rPr lang="en-US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eliminates the need for costly accreditation consultant</a:t>
          </a:r>
        </a:p>
      </dsp:txBody>
      <dsp:txXfrm>
        <a:off x="3509962" y="2427805"/>
        <a:ext cx="3190875" cy="1914525"/>
      </dsp:txXfrm>
    </dsp:sp>
    <dsp:sp modelId="{CC596002-0392-45B1-B753-A6E9E5BC1C4B}">
      <dsp:nvSpPr>
        <dsp:cNvPr id="0" name=""/>
        <dsp:cNvSpPr/>
      </dsp:nvSpPr>
      <dsp:spPr>
        <a:xfrm>
          <a:off x="7019925" y="2427805"/>
          <a:ext cx="3190875" cy="1914525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1D62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Tools and Resources </a:t>
          </a:r>
          <a:r>
            <a:rPr lang="en-US" sz="20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/ reviewed by practicing pharmacists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9925" y="2427805"/>
        <a:ext cx="3190875" cy="1914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5CA6C-DE85-FF44-A158-5A5C155F533D}">
      <dsp:nvSpPr>
        <dsp:cNvPr id="0" name=""/>
        <dsp:cNvSpPr/>
      </dsp:nvSpPr>
      <dsp:spPr>
        <a:xfrm>
          <a:off x="1941560" y="0"/>
          <a:ext cx="5764156" cy="5764156"/>
        </a:xfrm>
        <a:prstGeom prst="diamond">
          <a:avLst/>
        </a:prstGeom>
        <a:solidFill>
          <a:srgbClr val="EA553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EAEDE-DDE1-D148-84A1-85E007E43AF1}">
      <dsp:nvSpPr>
        <dsp:cNvPr id="0" name=""/>
        <dsp:cNvSpPr/>
      </dsp:nvSpPr>
      <dsp:spPr>
        <a:xfrm>
          <a:off x="2489155" y="547594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Improved Patient Experience</a:t>
          </a:r>
        </a:p>
      </dsp:txBody>
      <dsp:txXfrm>
        <a:off x="2598894" y="657333"/>
        <a:ext cx="2028542" cy="2028542"/>
      </dsp:txXfrm>
    </dsp:sp>
    <dsp:sp modelId="{38901733-DDDD-E24D-84F0-315B636421A8}">
      <dsp:nvSpPr>
        <dsp:cNvPr id="0" name=""/>
        <dsp:cNvSpPr/>
      </dsp:nvSpPr>
      <dsp:spPr>
        <a:xfrm>
          <a:off x="4910100" y="547594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Better Outcomes</a:t>
          </a:r>
        </a:p>
      </dsp:txBody>
      <dsp:txXfrm>
        <a:off x="5019839" y="657333"/>
        <a:ext cx="2028542" cy="2028542"/>
      </dsp:txXfrm>
    </dsp:sp>
    <dsp:sp modelId="{928817CE-A884-9948-BE02-25733570A819}">
      <dsp:nvSpPr>
        <dsp:cNvPr id="0" name=""/>
        <dsp:cNvSpPr/>
      </dsp:nvSpPr>
      <dsp:spPr>
        <a:xfrm>
          <a:off x="2489155" y="2968540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Improved Clinician Experience</a:t>
          </a:r>
        </a:p>
      </dsp:txBody>
      <dsp:txXfrm>
        <a:off x="2598894" y="3078279"/>
        <a:ext cx="2028542" cy="2028542"/>
      </dsp:txXfrm>
    </dsp:sp>
    <dsp:sp modelId="{5D8EC2C9-B4A7-C149-9A78-4BF41B577DD5}">
      <dsp:nvSpPr>
        <dsp:cNvPr id="0" name=""/>
        <dsp:cNvSpPr/>
      </dsp:nvSpPr>
      <dsp:spPr>
        <a:xfrm>
          <a:off x="4910100" y="2968540"/>
          <a:ext cx="2248020" cy="224802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Times New Roman" panose="02020603050405020304" pitchFamily="18" charset="0"/>
              <a:cs typeface="Times New Roman" panose="02020603050405020304" pitchFamily="18" charset="0"/>
            </a:rPr>
            <a:t>Lower Costs</a:t>
          </a:r>
        </a:p>
      </dsp:txBody>
      <dsp:txXfrm>
        <a:off x="5019839" y="3078279"/>
        <a:ext cx="2028542" cy="20285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D97C6-EB5B-4C5E-B5E4-D0C1112D61C9}">
      <dsp:nvSpPr>
        <dsp:cNvPr id="0" name=""/>
        <dsp:cNvSpPr/>
      </dsp:nvSpPr>
      <dsp:spPr>
        <a:xfrm>
          <a:off x="288884" y="0"/>
          <a:ext cx="7250772" cy="1054465"/>
        </a:xfrm>
        <a:prstGeom prst="roundRect">
          <a:avLst/>
        </a:prstGeom>
        <a:solidFill>
          <a:srgbClr val="EB5636"/>
        </a:solidFill>
        <a:ln w="38100" cap="flat" cmpd="sng" algn="ctr">
          <a:solidFill>
            <a:srgbClr val="EB563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sp:txBody>
      <dsp:txXfrm>
        <a:off x="340359" y="51475"/>
        <a:ext cx="7147822" cy="951515"/>
      </dsp:txXfrm>
    </dsp:sp>
    <dsp:sp modelId="{308F09BF-4216-40A3-A34A-AE709A4FB14F}">
      <dsp:nvSpPr>
        <dsp:cNvPr id="0" name=""/>
        <dsp:cNvSpPr/>
      </dsp:nvSpPr>
      <dsp:spPr>
        <a:xfrm>
          <a:off x="468453" y="873414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Agreement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453" y="873414"/>
        <a:ext cx="1621498" cy="2342752"/>
      </dsp:txXfrm>
    </dsp:sp>
    <dsp:sp modelId="{E4CD5048-87BE-4CA4-9D62-60A8FDC12B99}">
      <dsp:nvSpPr>
        <dsp:cNvPr id="0" name=""/>
        <dsp:cNvSpPr/>
      </dsp:nvSpPr>
      <dsp:spPr>
        <a:xfrm>
          <a:off x="2264770" y="291835"/>
          <a:ext cx="6501877" cy="1159905"/>
        </a:xfrm>
        <a:prstGeom prst="roundRect">
          <a:avLst/>
        </a:prstGeom>
        <a:solidFill>
          <a:srgbClr val="036195"/>
        </a:solidFill>
        <a:ln w="38100" cap="flat" cmpd="sng" algn="ctr">
          <a:solidFill>
            <a:srgbClr val="06619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sp:txBody>
      <dsp:txXfrm>
        <a:off x="2321392" y="348457"/>
        <a:ext cx="6388633" cy="1046661"/>
      </dsp:txXfrm>
    </dsp:sp>
    <dsp:sp modelId="{81B6669A-A385-489C-B5D1-DD232FC3A519}">
      <dsp:nvSpPr>
        <dsp:cNvPr id="0" name=""/>
        <dsp:cNvSpPr/>
      </dsp:nvSpPr>
      <dsp:spPr>
        <a:xfrm>
          <a:off x="2461506" y="1170658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 Study</a:t>
          </a:r>
        </a:p>
      </dsp:txBody>
      <dsp:txXfrm>
        <a:off x="2461506" y="1170658"/>
        <a:ext cx="1621498" cy="2342752"/>
      </dsp:txXfrm>
    </dsp:sp>
    <dsp:sp modelId="{1E8D51FD-0F3C-4F43-A240-85B1E7B44E14}">
      <dsp:nvSpPr>
        <dsp:cNvPr id="0" name=""/>
        <dsp:cNvSpPr/>
      </dsp:nvSpPr>
      <dsp:spPr>
        <a:xfrm>
          <a:off x="4275116" y="581676"/>
          <a:ext cx="5530748" cy="1275897"/>
        </a:xfrm>
        <a:prstGeom prst="roundRect">
          <a:avLst/>
        </a:prstGeom>
        <a:solidFill>
          <a:srgbClr val="25AAE1"/>
        </a:solidFill>
        <a:ln w="38100" cap="flat" cmpd="sng" algn="ctr">
          <a:solidFill>
            <a:srgbClr val="21ADE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sp:txBody>
      <dsp:txXfrm>
        <a:off x="4337400" y="643960"/>
        <a:ext cx="5406180" cy="1151329"/>
      </dsp:txXfrm>
    </dsp:sp>
    <dsp:sp modelId="{1EAADE7A-B880-4F14-8B57-7A7BE72FBA77}">
      <dsp:nvSpPr>
        <dsp:cNvPr id="0" name=""/>
        <dsp:cNvSpPr/>
      </dsp:nvSpPr>
      <dsp:spPr>
        <a:xfrm>
          <a:off x="4479172" y="1517194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Onsite Survey</a:t>
          </a:r>
        </a:p>
      </dsp:txBody>
      <dsp:txXfrm>
        <a:off x="4479172" y="1517194"/>
        <a:ext cx="1621498" cy="2342752"/>
      </dsp:txXfrm>
    </dsp:sp>
    <dsp:sp modelId="{320B4D99-33A1-4579-8BE8-3CB43A6952F9}">
      <dsp:nvSpPr>
        <dsp:cNvPr id="0" name=""/>
        <dsp:cNvSpPr/>
      </dsp:nvSpPr>
      <dsp:spPr>
        <a:xfrm>
          <a:off x="6373348" y="903664"/>
          <a:ext cx="3908547" cy="1275897"/>
        </a:xfrm>
        <a:prstGeom prst="roundRect">
          <a:avLst/>
        </a:prstGeom>
        <a:solidFill>
          <a:srgbClr val="EB5636"/>
        </a:solidFill>
        <a:ln w="38100" cap="flat" cmpd="sng" algn="ctr">
          <a:solidFill>
            <a:srgbClr val="EB563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sp:txBody>
      <dsp:txXfrm>
        <a:off x="6435632" y="965948"/>
        <a:ext cx="3783979" cy="1151329"/>
      </dsp:txXfrm>
    </dsp:sp>
    <dsp:sp modelId="{F0E8043D-60E7-4CF7-8207-C605228D1BF7}">
      <dsp:nvSpPr>
        <dsp:cNvPr id="0" name=""/>
        <dsp:cNvSpPr/>
      </dsp:nvSpPr>
      <dsp:spPr>
        <a:xfrm>
          <a:off x="6632868" y="1870383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Review Committee</a:t>
          </a:r>
        </a:p>
      </dsp:txBody>
      <dsp:txXfrm>
        <a:off x="6632868" y="1870383"/>
        <a:ext cx="1621498" cy="2342752"/>
      </dsp:txXfrm>
    </dsp:sp>
    <dsp:sp modelId="{1F5E82DB-8642-4DF5-818C-26F55387BA64}">
      <dsp:nvSpPr>
        <dsp:cNvPr id="0" name=""/>
        <dsp:cNvSpPr/>
      </dsp:nvSpPr>
      <dsp:spPr>
        <a:xfrm>
          <a:off x="8455183" y="1204931"/>
          <a:ext cx="2287224" cy="1275897"/>
        </a:xfrm>
        <a:prstGeom prst="roundRect">
          <a:avLst/>
        </a:prstGeom>
        <a:solidFill>
          <a:srgbClr val="036195"/>
        </a:solidFill>
        <a:ln w="38100" cap="flat" cmpd="sng" algn="ctr">
          <a:solidFill>
            <a:srgbClr val="06619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254000" bIns="202549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sp:txBody>
      <dsp:txXfrm>
        <a:off x="8517467" y="1267215"/>
        <a:ext cx="2162656" cy="1151329"/>
      </dsp:txXfrm>
    </dsp:sp>
    <dsp:sp modelId="{A9AD180F-2731-402E-AA5C-D1E598DBF9CF}">
      <dsp:nvSpPr>
        <dsp:cNvPr id="0" name=""/>
        <dsp:cNvSpPr/>
      </dsp:nvSpPr>
      <dsp:spPr>
        <a:xfrm>
          <a:off x="8786351" y="2176858"/>
          <a:ext cx="1621498" cy="2342752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rgbClr val="03619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619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Accreditation Decision</a:t>
          </a:r>
        </a:p>
      </dsp:txBody>
      <dsp:txXfrm>
        <a:off x="8786351" y="2176858"/>
        <a:ext cx="1621498" cy="2342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FB738-3338-0343-B0BA-CF887BD19622}">
      <dsp:nvSpPr>
        <dsp:cNvPr id="0" name=""/>
        <dsp:cNvSpPr/>
      </dsp:nvSpPr>
      <dsp:spPr>
        <a:xfrm rot="5400000">
          <a:off x="-159263" y="161222"/>
          <a:ext cx="1061756" cy="743229"/>
        </a:xfrm>
        <a:prstGeom prst="chevron">
          <a:avLst/>
        </a:prstGeom>
        <a:solidFill>
          <a:srgbClr val="0661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1</a:t>
          </a:r>
        </a:p>
      </dsp:txBody>
      <dsp:txXfrm rot="-5400000">
        <a:off x="1" y="373574"/>
        <a:ext cx="743229" cy="318527"/>
      </dsp:txXfrm>
    </dsp:sp>
    <dsp:sp modelId="{D8EA8F02-4B0A-A149-B6AC-74AD75D71DEB}">
      <dsp:nvSpPr>
        <dsp:cNvPr id="0" name=""/>
        <dsp:cNvSpPr/>
      </dsp:nvSpPr>
      <dsp:spPr>
        <a:xfrm rot="5400000">
          <a:off x="4219067" y="-3473879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Execute Accreditation Agreement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Submit payment</a:t>
          </a:r>
        </a:p>
      </dsp:txBody>
      <dsp:txXfrm rot="-5400000">
        <a:off x="743229" y="35649"/>
        <a:ext cx="7608128" cy="622761"/>
      </dsp:txXfrm>
    </dsp:sp>
    <dsp:sp modelId="{3017C3AD-011B-074D-8DE0-08A566BC3895}">
      <dsp:nvSpPr>
        <dsp:cNvPr id="0" name=""/>
        <dsp:cNvSpPr/>
      </dsp:nvSpPr>
      <dsp:spPr>
        <a:xfrm rot="5400000">
          <a:off x="-159263" y="1105537"/>
          <a:ext cx="1061756" cy="743229"/>
        </a:xfrm>
        <a:prstGeom prst="chevron">
          <a:avLst/>
        </a:prstGeom>
        <a:solidFill>
          <a:srgbClr val="EB563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2</a:t>
          </a:r>
        </a:p>
      </dsp:txBody>
      <dsp:txXfrm rot="-5400000">
        <a:off x="1" y="1317889"/>
        <a:ext cx="743229" cy="318527"/>
      </dsp:txXfrm>
    </dsp:sp>
    <dsp:sp modelId="{90792452-E583-A044-8E97-CC2985B017A2}">
      <dsp:nvSpPr>
        <dsp:cNvPr id="0" name=""/>
        <dsp:cNvSpPr/>
      </dsp:nvSpPr>
      <dsp:spPr>
        <a:xfrm rot="5400000">
          <a:off x="4219067" y="-2529564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Upload evidence and submit self-study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Address areas of noncompliance</a:t>
          </a:r>
        </a:p>
      </dsp:txBody>
      <dsp:txXfrm rot="-5400000">
        <a:off x="743229" y="979964"/>
        <a:ext cx="7608128" cy="622761"/>
      </dsp:txXfrm>
    </dsp:sp>
    <dsp:sp modelId="{B61519C8-D684-F342-9BEF-B2E432A15F35}">
      <dsp:nvSpPr>
        <dsp:cNvPr id="0" name=""/>
        <dsp:cNvSpPr/>
      </dsp:nvSpPr>
      <dsp:spPr>
        <a:xfrm rot="5400000">
          <a:off x="-159263" y="2049852"/>
          <a:ext cx="1061756" cy="743229"/>
        </a:xfrm>
        <a:prstGeom prst="chevron">
          <a:avLst/>
        </a:prstGeom>
        <a:solidFill>
          <a:srgbClr val="21ADE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3</a:t>
          </a:r>
        </a:p>
      </dsp:txBody>
      <dsp:txXfrm rot="-5400000">
        <a:off x="1" y="2262204"/>
        <a:ext cx="743229" cy="318527"/>
      </dsp:txXfrm>
    </dsp:sp>
    <dsp:sp modelId="{EAD85321-355C-8645-83C3-33441F4BED0D}">
      <dsp:nvSpPr>
        <dsp:cNvPr id="0" name=""/>
        <dsp:cNvSpPr/>
      </dsp:nvSpPr>
      <dsp:spPr>
        <a:xfrm rot="5400000">
          <a:off x="4219067" y="-1585249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One day onsite survey</a:t>
          </a:r>
        </a:p>
      </dsp:txBody>
      <dsp:txXfrm rot="-5400000">
        <a:off x="743229" y="1924279"/>
        <a:ext cx="7608128" cy="622761"/>
      </dsp:txXfrm>
    </dsp:sp>
    <dsp:sp modelId="{AF9F118B-CD5D-6E40-BF8B-5A802E232115}">
      <dsp:nvSpPr>
        <dsp:cNvPr id="0" name=""/>
        <dsp:cNvSpPr/>
      </dsp:nvSpPr>
      <dsp:spPr>
        <a:xfrm rot="5400000">
          <a:off x="-159263" y="2994167"/>
          <a:ext cx="1061756" cy="743229"/>
        </a:xfrm>
        <a:prstGeom prst="chevron">
          <a:avLst/>
        </a:prstGeom>
        <a:solidFill>
          <a:srgbClr val="0661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4</a:t>
          </a:r>
        </a:p>
      </dsp:txBody>
      <dsp:txXfrm rot="-5400000">
        <a:off x="1" y="3206519"/>
        <a:ext cx="743229" cy="318527"/>
      </dsp:txXfrm>
    </dsp:sp>
    <dsp:sp modelId="{6AAEBE16-EB65-4649-A514-6E27D341CCAC}">
      <dsp:nvSpPr>
        <dsp:cNvPr id="0" name=""/>
        <dsp:cNvSpPr/>
      </dsp:nvSpPr>
      <dsp:spPr>
        <a:xfrm rot="5400000">
          <a:off x="4219067" y="-640934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Deidentified report reviewed by Accreditation Review Committee (ARC)</a:t>
          </a:r>
        </a:p>
      </dsp:txBody>
      <dsp:txXfrm rot="-5400000">
        <a:off x="743229" y="2868594"/>
        <a:ext cx="7608128" cy="622761"/>
      </dsp:txXfrm>
    </dsp:sp>
    <dsp:sp modelId="{0DB754BB-99C5-0C4B-9F09-027A13FA9F4D}">
      <dsp:nvSpPr>
        <dsp:cNvPr id="0" name=""/>
        <dsp:cNvSpPr/>
      </dsp:nvSpPr>
      <dsp:spPr>
        <a:xfrm rot="5400000">
          <a:off x="-159263" y="3938482"/>
          <a:ext cx="1061756" cy="743229"/>
        </a:xfrm>
        <a:prstGeom prst="chevron">
          <a:avLst/>
        </a:prstGeom>
        <a:solidFill>
          <a:srgbClr val="EB563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Step 5</a:t>
          </a:r>
        </a:p>
      </dsp:txBody>
      <dsp:txXfrm rot="-5400000">
        <a:off x="1" y="4150834"/>
        <a:ext cx="743229" cy="318527"/>
      </dsp:txXfrm>
    </dsp:sp>
    <dsp:sp modelId="{0B1C5333-9A2F-CB4E-93FA-D473F18A2E47}">
      <dsp:nvSpPr>
        <dsp:cNvPr id="0" name=""/>
        <dsp:cNvSpPr/>
      </dsp:nvSpPr>
      <dsp:spPr>
        <a:xfrm rot="5400000">
          <a:off x="4219067" y="303380"/>
          <a:ext cx="690141" cy="7641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Final Accreditation decision issued to MIP</a:t>
          </a:r>
        </a:p>
      </dsp:txBody>
      <dsp:txXfrm rot="-5400000">
        <a:off x="743229" y="3812908"/>
        <a:ext cx="7608128" cy="622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2C429-2FD7-884E-A839-3FECA160B1C1}">
      <dsp:nvSpPr>
        <dsp:cNvPr id="0" name=""/>
        <dsp:cNvSpPr/>
      </dsp:nvSpPr>
      <dsp:spPr>
        <a:xfrm>
          <a:off x="0" y="574966"/>
          <a:ext cx="100583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D987D-0B5D-9243-9BAA-D59C26CC54A5}">
      <dsp:nvSpPr>
        <dsp:cNvPr id="0" name=""/>
        <dsp:cNvSpPr/>
      </dsp:nvSpPr>
      <dsp:spPr>
        <a:xfrm>
          <a:off x="502920" y="58366"/>
          <a:ext cx="8571496" cy="1033200"/>
        </a:xfrm>
        <a:prstGeom prst="roundRect">
          <a:avLst/>
        </a:prstGeom>
        <a:solidFill>
          <a:srgbClr val="0661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6-8 months prior to the expiration of your current accreditation, a member of the accreditation team will contact you to sign a new accreditation agreement. </a:t>
          </a:r>
          <a:endParaRPr lang="en-US" sz="2400" kern="1200" dirty="0"/>
        </a:p>
      </dsp:txBody>
      <dsp:txXfrm>
        <a:off x="553357" y="108803"/>
        <a:ext cx="8470622" cy="932326"/>
      </dsp:txXfrm>
    </dsp:sp>
    <dsp:sp modelId="{F2F3CD53-085A-5141-A981-EFD1A2C96BBA}">
      <dsp:nvSpPr>
        <dsp:cNvPr id="0" name=""/>
        <dsp:cNvSpPr/>
      </dsp:nvSpPr>
      <dsp:spPr>
        <a:xfrm>
          <a:off x="0" y="2162566"/>
          <a:ext cx="100583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E06B6-E8A4-6342-B5F6-070DB58D132F}">
      <dsp:nvSpPr>
        <dsp:cNvPr id="0" name=""/>
        <dsp:cNvSpPr/>
      </dsp:nvSpPr>
      <dsp:spPr>
        <a:xfrm>
          <a:off x="502920" y="1645966"/>
          <a:ext cx="8571496" cy="1033200"/>
        </a:xfrm>
        <a:prstGeom prst="roundRect">
          <a:avLst/>
        </a:prstGeom>
        <a:solidFill>
          <a:srgbClr val="21AD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reaccreditation process will include the same steps as the initial accreditation process.</a:t>
          </a:r>
          <a:endParaRPr lang="en-US" sz="2400" kern="1200" dirty="0"/>
        </a:p>
      </dsp:txBody>
      <dsp:txXfrm>
        <a:off x="553357" y="1696403"/>
        <a:ext cx="8470622" cy="932326"/>
      </dsp:txXfrm>
    </dsp:sp>
    <dsp:sp modelId="{273464E1-9B14-D94D-9799-1DC9796F85DC}">
      <dsp:nvSpPr>
        <dsp:cNvPr id="0" name=""/>
        <dsp:cNvSpPr/>
      </dsp:nvSpPr>
      <dsp:spPr>
        <a:xfrm>
          <a:off x="0" y="3750166"/>
          <a:ext cx="10058399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F54EA-2237-7446-9D74-C0EDA3E5DD9A}">
      <dsp:nvSpPr>
        <dsp:cNvPr id="0" name=""/>
        <dsp:cNvSpPr/>
      </dsp:nvSpPr>
      <dsp:spPr>
        <a:xfrm>
          <a:off x="502920" y="3233566"/>
          <a:ext cx="8571496" cy="1033200"/>
        </a:xfrm>
        <a:prstGeom prst="roundRect">
          <a:avLst/>
        </a:prstGeom>
        <a:solidFill>
          <a:srgbClr val="EB56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Your assigned reviewer will provide guidance and support throughout the process!</a:t>
          </a:r>
          <a:endParaRPr lang="en-US" sz="2400" kern="1200" dirty="0"/>
        </a:p>
      </dsp:txBody>
      <dsp:txXfrm>
        <a:off x="553357" y="3284003"/>
        <a:ext cx="8470622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661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661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108964"/>
            <a:ext cx="4472305" cy="444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D629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4315" y="1112011"/>
            <a:ext cx="4991100" cy="3710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661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6" y="0"/>
            <a:ext cx="12188943" cy="685799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0975" y="618896"/>
            <a:ext cx="4810048" cy="15970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111623"/>
            <a:ext cx="12192000" cy="769620"/>
          </a:xfrm>
          <a:custGeom>
            <a:avLst/>
            <a:gdLst/>
            <a:ahLst/>
            <a:cxnLst/>
            <a:rect l="l" t="t" r="r" b="b"/>
            <a:pathLst>
              <a:path w="12192000" h="769620">
                <a:moveTo>
                  <a:pt x="12192000" y="0"/>
                </a:moveTo>
                <a:lnTo>
                  <a:pt x="0" y="0"/>
                </a:lnTo>
                <a:lnTo>
                  <a:pt x="0" y="769440"/>
                </a:lnTo>
                <a:lnTo>
                  <a:pt x="12192000" y="7694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62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E37906-6A60-40CE-9B74-A0ACB1CA8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" y="0"/>
            <a:ext cx="12188945" cy="6857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E122B4-C8CC-4716-9EFE-14CC62EC0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80B307A-98A6-4C0C-B424-2C44E6D8966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916113"/>
            <a:ext cx="10515600" cy="3556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/>
              <a:t>Click to add 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357854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6" y="0"/>
            <a:ext cx="12188943" cy="68579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9051" y="244347"/>
            <a:ext cx="8707120" cy="1729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267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626" y="2382011"/>
            <a:ext cx="7473315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6619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8097" y="3119628"/>
            <a:ext cx="70758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</a:rPr>
              <a:t>Multi-</a:t>
            </a:r>
            <a:r>
              <a:rPr sz="4400" spc="-20" dirty="0">
                <a:solidFill>
                  <a:srgbClr val="FFFFFF"/>
                </a:solidFill>
              </a:rPr>
              <a:t>Specialty</a:t>
            </a:r>
            <a:r>
              <a:rPr sz="4400" spc="-145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Accreditation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80855" y="38100"/>
            <a:ext cx="86302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Accreditation</a:t>
            </a:r>
            <a:r>
              <a:rPr sz="5400" spc="-290" dirty="0"/>
              <a:t> </a:t>
            </a:r>
            <a:r>
              <a:rPr sz="5400" dirty="0"/>
              <a:t>Process</a:t>
            </a:r>
            <a:r>
              <a:rPr sz="5400" spc="-275" dirty="0"/>
              <a:t> </a:t>
            </a:r>
            <a:r>
              <a:rPr sz="5400" spc="-10" dirty="0"/>
              <a:t>(Cont.)</a:t>
            </a:r>
            <a:endParaRPr sz="5400" dirty="0"/>
          </a:p>
        </p:txBody>
      </p:sp>
      <p:sp>
        <p:nvSpPr>
          <p:cNvPr id="15" name="object 15"/>
          <p:cNvSpPr txBox="1"/>
          <p:nvPr/>
        </p:nvSpPr>
        <p:spPr>
          <a:xfrm>
            <a:off x="3734749" y="5896643"/>
            <a:ext cx="472249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accreditation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process</a:t>
            </a:r>
            <a:r>
              <a:rPr sz="18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will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take</a:t>
            </a:r>
            <a:r>
              <a:rPr sz="1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8-</a:t>
            </a:r>
            <a:r>
              <a:rPr sz="1800" b="1" dirty="0">
                <a:solidFill>
                  <a:schemeClr val="bg1"/>
                </a:solidFill>
                <a:latin typeface="Times New Roman"/>
                <a:cs typeface="Times New Roman"/>
              </a:rPr>
              <a:t>12</a:t>
            </a:r>
            <a:r>
              <a:rPr sz="18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months.</a:t>
            </a:r>
            <a:endParaRPr lang="en-US" sz="1800" b="1" spc="-1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Accreditation is awarded for three years. </a:t>
            </a:r>
            <a:endParaRPr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6E6E386-3F38-9C08-08DD-0B3E1DF9448F}"/>
              </a:ext>
            </a:extLst>
          </p:cNvPr>
          <p:cNvGraphicFramePr/>
          <p:nvPr/>
        </p:nvGraphicFramePr>
        <p:xfrm>
          <a:off x="1903473" y="961357"/>
          <a:ext cx="8385048" cy="484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36061" y="111312"/>
            <a:ext cx="531986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Rea</a:t>
            </a:r>
            <a:r>
              <a:rPr dirty="0"/>
              <a:t>ccreditation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A7F3FF-6B56-E93D-937A-C48EAE7F79FB}"/>
              </a:ext>
            </a:extLst>
          </p:cNvPr>
          <p:cNvGraphicFramePr/>
          <p:nvPr/>
        </p:nvGraphicFramePr>
        <p:xfrm>
          <a:off x="990600" y="1024981"/>
          <a:ext cx="10058400" cy="46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48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51530" y="435446"/>
            <a:ext cx="60889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Ongoing Training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8AE7C-F25F-C92C-5A99-648911578A14}"/>
              </a:ext>
            </a:extLst>
          </p:cNvPr>
          <p:cNvSpPr txBox="1"/>
          <p:nvPr/>
        </p:nvSpPr>
        <p:spPr>
          <a:xfrm>
            <a:off x="723895" y="1371600"/>
            <a:ext cx="107442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solidFill>
                <a:srgbClr val="0661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Interested in pursuing NCODA accreditation? 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a training refresher?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NCODA offers accreditation training at each Spring Forum and Fall Summit. 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accreditation training may be arranged by request. </a:t>
            </a:r>
          </a:p>
          <a:p>
            <a:pPr>
              <a:spcBef>
                <a:spcPts val="600"/>
              </a:spcBef>
            </a:pPr>
            <a:r>
              <a:rPr lang="en-US" sz="2500" dirty="0">
                <a:solidFill>
                  <a:srgbClr val="0661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323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5958" cy="68434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051" y="244347"/>
            <a:ext cx="8707120" cy="17376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590"/>
              </a:spcBef>
            </a:pPr>
            <a:r>
              <a:rPr sz="4000" spc="-10" dirty="0">
                <a:solidFill>
                  <a:srgbClr val="EF5734"/>
                </a:solidFill>
              </a:rPr>
              <a:t>NCODA</a:t>
            </a:r>
            <a:r>
              <a:rPr sz="4000" spc="-240" dirty="0">
                <a:solidFill>
                  <a:srgbClr val="EF5734"/>
                </a:solidFill>
              </a:rPr>
              <a:t> </a:t>
            </a:r>
            <a:r>
              <a:rPr sz="4000" dirty="0">
                <a:solidFill>
                  <a:srgbClr val="EF5734"/>
                </a:solidFill>
              </a:rPr>
              <a:t>Center</a:t>
            </a:r>
            <a:r>
              <a:rPr sz="4000" spc="-130" dirty="0">
                <a:solidFill>
                  <a:srgbClr val="EF5734"/>
                </a:solidFill>
              </a:rPr>
              <a:t> </a:t>
            </a:r>
            <a:r>
              <a:rPr sz="4000" dirty="0">
                <a:solidFill>
                  <a:srgbClr val="EF5734"/>
                </a:solidFill>
              </a:rPr>
              <a:t>of</a:t>
            </a:r>
            <a:r>
              <a:rPr sz="4000" spc="-35" dirty="0">
                <a:solidFill>
                  <a:srgbClr val="EF5734"/>
                </a:solidFill>
              </a:rPr>
              <a:t> </a:t>
            </a:r>
            <a:r>
              <a:rPr sz="4000" dirty="0">
                <a:solidFill>
                  <a:srgbClr val="EF5734"/>
                </a:solidFill>
              </a:rPr>
              <a:t>Excellence</a:t>
            </a:r>
            <a:r>
              <a:rPr sz="4000" spc="-45" dirty="0">
                <a:solidFill>
                  <a:srgbClr val="EF5734"/>
                </a:solidFill>
              </a:rPr>
              <a:t> </a:t>
            </a:r>
            <a:r>
              <a:rPr lang="en-US" sz="4000" spc="-45" dirty="0">
                <a:solidFill>
                  <a:srgbClr val="EF5734"/>
                </a:solidFill>
              </a:rPr>
              <a:t>(CoE) </a:t>
            </a:r>
            <a:r>
              <a:rPr sz="4000" spc="-10" dirty="0">
                <a:solidFill>
                  <a:srgbClr val="EF5734"/>
                </a:solidFill>
              </a:rPr>
              <a:t>Medically </a:t>
            </a:r>
            <a:r>
              <a:rPr sz="4000" dirty="0">
                <a:solidFill>
                  <a:srgbClr val="EF5734"/>
                </a:solidFill>
              </a:rPr>
              <a:t>Integrated</a:t>
            </a:r>
            <a:r>
              <a:rPr sz="4000" spc="-80" dirty="0">
                <a:solidFill>
                  <a:srgbClr val="EF5734"/>
                </a:solidFill>
              </a:rPr>
              <a:t> </a:t>
            </a:r>
            <a:r>
              <a:rPr sz="4000" spc="-20" dirty="0">
                <a:solidFill>
                  <a:srgbClr val="EF5734"/>
                </a:solidFill>
              </a:rPr>
              <a:t>Multi-</a:t>
            </a:r>
            <a:r>
              <a:rPr sz="4000" dirty="0">
                <a:solidFill>
                  <a:srgbClr val="EF5734"/>
                </a:solidFill>
              </a:rPr>
              <a:t>Specialty</a:t>
            </a:r>
            <a:r>
              <a:rPr sz="4000" spc="-80" dirty="0">
                <a:solidFill>
                  <a:srgbClr val="EF5734"/>
                </a:solidFill>
              </a:rPr>
              <a:t> </a:t>
            </a:r>
            <a:r>
              <a:rPr sz="4000" spc="-10" dirty="0">
                <a:solidFill>
                  <a:srgbClr val="EF5734"/>
                </a:solidFill>
              </a:rPr>
              <a:t>Pharmacy </a:t>
            </a:r>
            <a:r>
              <a:rPr sz="4000" dirty="0">
                <a:solidFill>
                  <a:srgbClr val="EF5734"/>
                </a:solidFill>
              </a:rPr>
              <a:t>Accreditation</a:t>
            </a:r>
            <a:r>
              <a:rPr sz="4000" spc="-235" dirty="0">
                <a:solidFill>
                  <a:srgbClr val="EF5734"/>
                </a:solidFill>
              </a:rPr>
              <a:t> </a:t>
            </a:r>
            <a:r>
              <a:rPr sz="4000" spc="-10" dirty="0">
                <a:solidFill>
                  <a:srgbClr val="EF5734"/>
                </a:solidFill>
              </a:rPr>
              <a:t>Program</a:t>
            </a:r>
            <a:endParaRPr sz="40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34352" y="2039159"/>
            <a:ext cx="6588574" cy="3362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82575" indent="-236854">
              <a:lnSpc>
                <a:spcPct val="100000"/>
              </a:lnSpc>
              <a:spcBef>
                <a:spcPts val="100"/>
              </a:spcBef>
              <a:buFont typeface="Lucida Grande"/>
              <a:buChar char="►"/>
              <a:tabLst>
                <a:tab pos="241300" algn="l"/>
              </a:tabLst>
            </a:pPr>
            <a:r>
              <a:rPr sz="2400" dirty="0"/>
              <a:t>First</a:t>
            </a:r>
            <a:r>
              <a:rPr sz="2400" spc="-50" dirty="0"/>
              <a:t> </a:t>
            </a:r>
            <a:r>
              <a:rPr sz="2400" dirty="0"/>
              <a:t>and</a:t>
            </a:r>
            <a:r>
              <a:rPr sz="2400" spc="-20" dirty="0"/>
              <a:t> </a:t>
            </a:r>
            <a:r>
              <a:rPr sz="2400" spc="-10" dirty="0"/>
              <a:t>Only</a:t>
            </a:r>
            <a:r>
              <a:rPr sz="2400" spc="-114" dirty="0"/>
              <a:t> </a:t>
            </a:r>
            <a:r>
              <a:rPr sz="2400" dirty="0"/>
              <a:t>Accreditation</a:t>
            </a:r>
            <a:r>
              <a:rPr sz="2400" spc="-20" dirty="0"/>
              <a:t> </a:t>
            </a:r>
            <a:r>
              <a:rPr sz="2400" dirty="0"/>
              <a:t>Program</a:t>
            </a:r>
            <a:r>
              <a:rPr sz="2400" spc="-30" dirty="0"/>
              <a:t> </a:t>
            </a:r>
            <a:r>
              <a:rPr sz="2400" dirty="0"/>
              <a:t>Built</a:t>
            </a:r>
            <a:r>
              <a:rPr sz="2400" spc="-25" dirty="0"/>
              <a:t> </a:t>
            </a:r>
            <a:r>
              <a:rPr sz="2400" dirty="0"/>
              <a:t>for</a:t>
            </a:r>
            <a:r>
              <a:rPr sz="2400" spc="-25" dirty="0"/>
              <a:t> </a:t>
            </a:r>
            <a:r>
              <a:rPr sz="2400" dirty="0"/>
              <a:t>Medically</a:t>
            </a:r>
            <a:r>
              <a:rPr sz="2400" spc="-25" dirty="0"/>
              <a:t> </a:t>
            </a:r>
            <a:r>
              <a:rPr sz="2400" spc="-10" dirty="0"/>
              <a:t>Integrated Multi-</a:t>
            </a:r>
            <a:r>
              <a:rPr sz="2400" dirty="0"/>
              <a:t>Specialty</a:t>
            </a:r>
            <a:r>
              <a:rPr sz="2400" spc="-10" dirty="0"/>
              <a:t> Pharmacies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66194"/>
              </a:buClr>
              <a:buFont typeface="Lucida Grande"/>
              <a:buChar char="►"/>
            </a:pPr>
            <a:endParaRPr sz="2400" spc="-10" dirty="0"/>
          </a:p>
          <a:p>
            <a:pPr marL="241300" marR="1017905" indent="-236854">
              <a:lnSpc>
                <a:spcPct val="100000"/>
              </a:lnSpc>
              <a:buFont typeface="Lucida Grande"/>
              <a:buChar char="►"/>
              <a:tabLst>
                <a:tab pos="241300" algn="l"/>
              </a:tabLst>
            </a:pPr>
            <a:r>
              <a:rPr sz="2400" dirty="0"/>
              <a:t>Built</a:t>
            </a:r>
            <a:r>
              <a:rPr sz="2400" spc="-20" dirty="0"/>
              <a:t> </a:t>
            </a:r>
            <a:r>
              <a:rPr sz="2400" dirty="0"/>
              <a:t>and</a:t>
            </a:r>
            <a:r>
              <a:rPr sz="2400" spc="-10" dirty="0"/>
              <a:t> </a:t>
            </a:r>
            <a:r>
              <a:rPr sz="2400" dirty="0"/>
              <a:t>compliant</a:t>
            </a:r>
            <a:r>
              <a:rPr sz="2400" spc="-20" dirty="0"/>
              <a:t> </a:t>
            </a:r>
            <a:r>
              <a:rPr sz="2400" dirty="0"/>
              <a:t>with</a:t>
            </a:r>
            <a:r>
              <a:rPr sz="2400" spc="-15" dirty="0"/>
              <a:t> </a:t>
            </a:r>
            <a:r>
              <a:rPr sz="2400" b="1" spc="-10" dirty="0">
                <a:latin typeface="Times New Roman"/>
                <a:cs typeface="Times New Roman"/>
              </a:rPr>
              <a:t>ASCO/NCODA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Patient-Centered </a:t>
            </a:r>
            <a:r>
              <a:rPr sz="2400" b="1" dirty="0">
                <a:latin typeface="Times New Roman"/>
                <a:cs typeface="Times New Roman"/>
              </a:rPr>
              <a:t>Standards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dirty="0"/>
              <a:t>for</a:t>
            </a:r>
            <a:r>
              <a:rPr sz="2400" spc="-45" dirty="0"/>
              <a:t> </a:t>
            </a:r>
            <a:r>
              <a:rPr sz="2400" dirty="0"/>
              <a:t>Medically</a:t>
            </a:r>
            <a:r>
              <a:rPr sz="2400" spc="-35" dirty="0"/>
              <a:t> </a:t>
            </a:r>
            <a:r>
              <a:rPr sz="2400" dirty="0"/>
              <a:t>Integrated</a:t>
            </a:r>
            <a:r>
              <a:rPr sz="2400" spc="-40" dirty="0"/>
              <a:t> </a:t>
            </a:r>
            <a:r>
              <a:rPr sz="2400" spc="-10" dirty="0"/>
              <a:t>Dispensing</a:t>
            </a:r>
          </a:p>
          <a:p>
            <a:pPr>
              <a:lnSpc>
                <a:spcPct val="100000"/>
              </a:lnSpc>
              <a:spcBef>
                <a:spcPts val="100"/>
              </a:spcBef>
              <a:buClr>
                <a:srgbClr val="066194"/>
              </a:buClr>
              <a:buFont typeface="Lucida Grande"/>
              <a:buChar char="►"/>
            </a:pPr>
            <a:endParaRPr sz="2400" spc="-10" dirty="0"/>
          </a:p>
          <a:p>
            <a:pPr marL="240665" indent="-236220">
              <a:lnSpc>
                <a:spcPct val="100000"/>
              </a:lnSpc>
              <a:buFont typeface="Lucida Grande"/>
              <a:buChar char="►"/>
              <a:tabLst>
                <a:tab pos="240665" algn="l"/>
              </a:tabLst>
            </a:pPr>
            <a:r>
              <a:rPr sz="2400" dirty="0"/>
              <a:t>Focused</a:t>
            </a:r>
            <a:r>
              <a:rPr sz="2400" spc="-35" dirty="0"/>
              <a:t> </a:t>
            </a:r>
            <a:r>
              <a:rPr sz="2400" dirty="0"/>
              <a:t>on</a:t>
            </a:r>
            <a:r>
              <a:rPr sz="2400" spc="-30" dirty="0"/>
              <a:t> </a:t>
            </a:r>
            <a:r>
              <a:rPr sz="2400" b="1" dirty="0">
                <a:latin typeface="Times New Roman"/>
                <a:cs typeface="Times New Roman"/>
              </a:rPr>
              <a:t>enhanced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integrated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patient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care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dirty="0"/>
              <a:t>and</a:t>
            </a:r>
            <a:r>
              <a:rPr sz="2400" spc="-30" dirty="0"/>
              <a:t> </a:t>
            </a:r>
            <a:r>
              <a:rPr sz="2400" b="1" dirty="0">
                <a:latin typeface="Times New Roman"/>
                <a:cs typeface="Times New Roman"/>
              </a:rPr>
              <a:t>quality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services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3362" y="2015347"/>
            <a:ext cx="3647450" cy="30454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24AEC6-14FF-3755-A15A-79CD055E1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131036"/>
              </p:ext>
            </p:extLst>
          </p:nvPr>
        </p:nvGraphicFramePr>
        <p:xfrm>
          <a:off x="1825178" y="0"/>
          <a:ext cx="8541643" cy="565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88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5808-B233-3B4C-8DB9-361DED93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F5734"/>
                </a:solidFill>
              </a:rPr>
              <a:t>What Sets Us Apart?</a:t>
            </a:r>
            <a:endParaRPr lang="en-US" dirty="0"/>
          </a:p>
        </p:txBody>
      </p:sp>
      <p:graphicFrame>
        <p:nvGraphicFramePr>
          <p:cNvPr id="4" name="TextBox 2">
            <a:extLst>
              <a:ext uri="{FF2B5EF4-FFF2-40B4-BE49-F238E27FC236}">
                <a16:creationId xmlns:a16="http://schemas.microsoft.com/office/drawing/2014/main" id="{67AE8A9D-20C5-95DC-25F7-B9E34C7E4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6487"/>
              </p:ext>
            </p:extLst>
          </p:nvPr>
        </p:nvGraphicFramePr>
        <p:xfrm>
          <a:off x="819150" y="1029236"/>
          <a:ext cx="10210800" cy="4536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44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2516" y="344677"/>
            <a:ext cx="8703905" cy="53150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35051" y="2275332"/>
            <a:ext cx="216916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82575" marR="5080" indent="-269875">
              <a:lnSpc>
                <a:spcPts val="3790"/>
              </a:lnSpc>
              <a:spcBef>
                <a:spcPts val="250"/>
              </a:spcBef>
            </a:pP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PROGRAM TENETS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1172" y="1311147"/>
            <a:ext cx="14916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Quality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Value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4759" y="1295908"/>
            <a:ext cx="601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Robust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1651" y="540003"/>
            <a:ext cx="1395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Patient-Centered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27739" y="479044"/>
            <a:ext cx="18065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dirty="0">
                <a:solidFill>
                  <a:srgbClr val="FFFFFF"/>
                </a:solidFill>
                <a:latin typeface="Times New Roman"/>
                <a:cs typeface="Times New Roman"/>
              </a:rPr>
              <a:t>Always</a:t>
            </a:r>
            <a:r>
              <a:rPr sz="1600" b="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Collaborative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7562" y="5206491"/>
            <a:ext cx="897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Innovative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1609" y="4913884"/>
            <a:ext cx="1031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2892" y="4913884"/>
            <a:ext cx="12744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Budget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Neutral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2BBF62-1C7C-3D55-6540-842E92605110}"/>
              </a:ext>
            </a:extLst>
          </p:cNvPr>
          <p:cNvSpPr txBox="1">
            <a:spLocks noChangeArrowheads="1"/>
          </p:cNvSpPr>
          <p:nvPr/>
        </p:nvSpPr>
        <p:spPr>
          <a:xfrm>
            <a:off x="781050" y="2033623"/>
            <a:ext cx="4191000" cy="3943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NCODA CoE Medically Integrated Multi-Specialty Accreditation Program is designed to meet the four goals of the Quadruple Aim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395307-FD88-6FAC-EA8A-B2AA2EB640FA}"/>
              </a:ext>
            </a:extLst>
          </p:cNvPr>
          <p:cNvGraphicFramePr/>
          <p:nvPr/>
        </p:nvGraphicFramePr>
        <p:xfrm>
          <a:off x="3511460" y="32570"/>
          <a:ext cx="9647277" cy="576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0AF4EB74-54B9-6C39-ADAA-3D5FB2A78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93045"/>
            <a:ext cx="46863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140" y="139700"/>
            <a:ext cx="10186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EF5734"/>
                </a:solidFill>
              </a:rPr>
              <a:t>Accreditation</a:t>
            </a:r>
            <a:r>
              <a:rPr sz="5400" spc="-210" dirty="0">
                <a:solidFill>
                  <a:srgbClr val="EF5734"/>
                </a:solidFill>
              </a:rPr>
              <a:t> </a:t>
            </a:r>
            <a:r>
              <a:rPr sz="5400" dirty="0">
                <a:solidFill>
                  <a:srgbClr val="EF5734"/>
                </a:solidFill>
              </a:rPr>
              <a:t>Standards</a:t>
            </a:r>
            <a:r>
              <a:rPr sz="5400" spc="-210" dirty="0">
                <a:solidFill>
                  <a:srgbClr val="EF5734"/>
                </a:solidFill>
              </a:rPr>
              <a:t> </a:t>
            </a:r>
            <a:r>
              <a:rPr sz="5400" spc="-10" dirty="0">
                <a:solidFill>
                  <a:srgbClr val="EF5734"/>
                </a:solidFill>
              </a:rPr>
              <a:t>Overview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916939" y="1057147"/>
            <a:ext cx="4933950" cy="432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lvl="1" indent="-342900">
              <a:lnSpc>
                <a:spcPts val="2125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Relationships</a:t>
            </a:r>
            <a:endParaRPr sz="1800">
              <a:latin typeface="Times New Roman"/>
              <a:cs typeface="Times New Roman"/>
            </a:endParaRPr>
          </a:p>
          <a:p>
            <a:pPr marL="698500" marR="5080" lvl="2" indent="-228600">
              <a:lnSpc>
                <a:spcPct val="69400"/>
              </a:lnSpc>
              <a:spcBef>
                <a:spcPts val="590"/>
              </a:spcBef>
              <a:buFont typeface="Lucida Grande"/>
              <a:buChar char="✓"/>
              <a:tabLst>
                <a:tab pos="698500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Written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verbal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communication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with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patients,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caregivers,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prescribers,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other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stakeholders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8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access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to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MIP</a:t>
            </a:r>
            <a:r>
              <a:rPr sz="1700" spc="-8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team</a:t>
            </a:r>
            <a:endParaRPr sz="1700">
              <a:latin typeface="Times New Roman"/>
              <a:cs typeface="Times New Roman"/>
            </a:endParaRPr>
          </a:p>
          <a:p>
            <a:pPr marL="698500" marR="311150" lvl="2" indent="-228600">
              <a:lnSpc>
                <a:spcPct val="68200"/>
              </a:lnSpc>
              <a:spcBef>
                <a:spcPts val="625"/>
              </a:spcBef>
              <a:buFont typeface="Lucida Grande"/>
              <a:buChar char="✓"/>
              <a:tabLst>
                <a:tab pos="698500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Contingency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planning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to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ensure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continuity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of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services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during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emergency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080"/>
              </a:lnSpc>
              <a:spcBef>
                <a:spcPts val="380"/>
              </a:spcBef>
              <a:buAutoNum type="arabicPeriod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800" b="1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Evaluation</a:t>
            </a:r>
            <a:r>
              <a:rPr sz="1800" b="1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800" b="1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Education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Evaluation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prior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to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initiation</a:t>
            </a:r>
            <a:r>
              <a:rPr sz="1700" spc="-2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therapy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14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Formalized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education</a:t>
            </a:r>
            <a:endParaRPr sz="1700">
              <a:latin typeface="Times New Roman"/>
              <a:cs typeface="Times New Roman"/>
            </a:endParaRPr>
          </a:p>
          <a:p>
            <a:pPr marL="342900" lvl="1" indent="-330200">
              <a:lnSpc>
                <a:spcPts val="2080"/>
              </a:lnSpc>
              <a:spcBef>
                <a:spcPts val="355"/>
              </a:spcBef>
              <a:buAutoNum type="arabicPeriod"/>
              <a:tabLst>
                <a:tab pos="3429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Adherence</a:t>
            </a:r>
            <a:r>
              <a:rPr sz="1800" b="1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Persistence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0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Measuring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monitoring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adherence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8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Addressing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non-adherence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125"/>
              </a:lnSpc>
              <a:spcBef>
                <a:spcPts val="355"/>
              </a:spcBef>
              <a:buAutoNum type="arabicPeriod"/>
              <a:tabLst>
                <a:tab pos="355600" algn="l"/>
              </a:tabLst>
            </a:pP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Safety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Identity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verification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89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Drug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utilization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review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stability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during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shipping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Labeling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2577" y="1057147"/>
            <a:ext cx="4199255" cy="379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lvl="1" indent="-342900">
              <a:lnSpc>
                <a:spcPts val="2125"/>
              </a:lnSpc>
              <a:spcBef>
                <a:spcPts val="100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Refilling</a:t>
            </a:r>
            <a:r>
              <a:rPr sz="1800" b="1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800" b="1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Prescriptions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Refill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requirements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1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Discontinuation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spc="-6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Treatment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8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Interventions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125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Documentation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record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requirements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080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Benefits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Investigation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0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Benefits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investigation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process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8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Financial</a:t>
            </a:r>
            <a:r>
              <a:rPr sz="1700" spc="-4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assistance/support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125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800" b="1" spc="-7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Disposal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MIP</a:t>
            </a:r>
            <a:r>
              <a:rPr sz="1700" spc="-8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disposal</a:t>
            </a:r>
            <a:r>
              <a:rPr sz="170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medications</a:t>
            </a:r>
            <a:endParaRPr sz="1700">
              <a:latin typeface="Times New Roman"/>
              <a:cs typeface="Times New Roman"/>
            </a:endParaRPr>
          </a:p>
          <a:p>
            <a:pPr marL="355600" lvl="1" indent="-342900">
              <a:lnSpc>
                <a:spcPts val="2080"/>
              </a:lnSpc>
              <a:spcBef>
                <a:spcPts val="355"/>
              </a:spcBef>
              <a:buAutoNum type="arabicPeriod" startAt="5"/>
              <a:tabLst>
                <a:tab pos="355600" algn="l"/>
              </a:tabLst>
            </a:pPr>
            <a:r>
              <a:rPr sz="1800" b="1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800" b="1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D6295"/>
                </a:solidFill>
                <a:latin typeface="Times New Roman"/>
                <a:cs typeface="Times New Roman"/>
              </a:rPr>
              <a:t>Satisfaction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Patient</a:t>
            </a:r>
            <a:r>
              <a:rPr sz="1700" spc="-4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satisfaction</a:t>
            </a:r>
            <a:endParaRPr sz="17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dirty="0">
                <a:solidFill>
                  <a:srgbClr val="1D6295"/>
                </a:solidFill>
                <a:latin typeface="Times New Roman"/>
                <a:cs typeface="Times New Roman"/>
              </a:rPr>
              <a:t>Complaint</a:t>
            </a:r>
            <a:r>
              <a:rPr sz="1700" spc="-7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1D6295"/>
                </a:solidFill>
                <a:latin typeface="Times New Roman"/>
                <a:cs typeface="Times New Roman"/>
              </a:rPr>
              <a:t>process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74" y="192531"/>
            <a:ext cx="1197800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dirty="0">
                <a:solidFill>
                  <a:srgbClr val="EF5734"/>
                </a:solidFill>
              </a:rPr>
              <a:t>Accreditation</a:t>
            </a:r>
            <a:r>
              <a:rPr sz="5200" spc="-185" dirty="0">
                <a:solidFill>
                  <a:srgbClr val="EF5734"/>
                </a:solidFill>
              </a:rPr>
              <a:t> </a:t>
            </a:r>
            <a:r>
              <a:rPr sz="5200" dirty="0">
                <a:solidFill>
                  <a:srgbClr val="EF5734"/>
                </a:solidFill>
              </a:rPr>
              <a:t>Standards</a:t>
            </a:r>
            <a:r>
              <a:rPr sz="5200" spc="-185" dirty="0">
                <a:solidFill>
                  <a:srgbClr val="EF5734"/>
                </a:solidFill>
              </a:rPr>
              <a:t> </a:t>
            </a:r>
            <a:r>
              <a:rPr sz="5200" dirty="0">
                <a:solidFill>
                  <a:srgbClr val="EF5734"/>
                </a:solidFill>
              </a:rPr>
              <a:t>Overview</a:t>
            </a:r>
            <a:r>
              <a:rPr sz="5200" spc="-185" dirty="0">
                <a:solidFill>
                  <a:srgbClr val="EF5734"/>
                </a:solidFill>
              </a:rPr>
              <a:t> </a:t>
            </a:r>
            <a:r>
              <a:rPr sz="5200" spc="-10" dirty="0">
                <a:solidFill>
                  <a:srgbClr val="EF5734"/>
                </a:solidFill>
              </a:rPr>
              <a:t>(Cont.)</a:t>
            </a:r>
            <a:endParaRPr sz="52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1.1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-20" dirty="0"/>
              <a:t> </a:t>
            </a:r>
            <a:r>
              <a:rPr spc="-10" dirty="0"/>
              <a:t>Statement</a:t>
            </a:r>
          </a:p>
          <a:p>
            <a:pPr marL="697865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Mission</a:t>
            </a:r>
            <a:r>
              <a:rPr sz="1700" b="0" spc="-5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Statement</a:t>
            </a:r>
            <a:r>
              <a:rPr sz="1700" b="0" spc="-5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requirements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35" dirty="0"/>
              <a:t> </a:t>
            </a:r>
            <a:r>
              <a:rPr dirty="0"/>
              <a:t>1.2</a:t>
            </a:r>
            <a:r>
              <a:rPr spc="-25" dirty="0"/>
              <a:t> </a:t>
            </a:r>
            <a:r>
              <a:rPr dirty="0"/>
              <a:t>Organization</a:t>
            </a:r>
            <a:r>
              <a:rPr spc="-30" dirty="0"/>
              <a:t> </a:t>
            </a:r>
            <a:r>
              <a:rPr spc="-10" dirty="0"/>
              <a:t>Management</a:t>
            </a:r>
          </a:p>
          <a:p>
            <a:pPr marL="697865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Organizational</a:t>
            </a:r>
            <a:r>
              <a:rPr sz="1700" b="0" spc="-90" dirty="0">
                <a:latin typeface="Times New Roman"/>
                <a:cs typeface="Times New Roman"/>
              </a:rPr>
              <a:t> </a:t>
            </a:r>
            <a:r>
              <a:rPr sz="1700" b="0" spc="-20" dirty="0">
                <a:latin typeface="Times New Roman"/>
                <a:cs typeface="Times New Roman"/>
              </a:rPr>
              <a:t>chart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Employee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management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  <a:spcBef>
                <a:spcPts val="260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1.3</a:t>
            </a:r>
            <a:r>
              <a:rPr spc="-15" dirty="0"/>
              <a:t> </a:t>
            </a:r>
            <a:r>
              <a:rPr dirty="0"/>
              <a:t>Business</a:t>
            </a:r>
            <a:r>
              <a:rPr spc="-20" dirty="0"/>
              <a:t> Plan</a:t>
            </a:r>
          </a:p>
          <a:p>
            <a:pPr marL="697865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Practice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scope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limitations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30" dirty="0"/>
              <a:t> </a:t>
            </a:r>
            <a:r>
              <a:rPr dirty="0"/>
              <a:t>1.4</a:t>
            </a:r>
            <a:r>
              <a:rPr spc="-20" dirty="0"/>
              <a:t> </a:t>
            </a:r>
            <a:r>
              <a:rPr dirty="0"/>
              <a:t>Operational</a:t>
            </a:r>
            <a:r>
              <a:rPr spc="-30" dirty="0"/>
              <a:t> </a:t>
            </a:r>
            <a:r>
              <a:rPr spc="-10" dirty="0"/>
              <a:t>Elements</a:t>
            </a:r>
          </a:p>
          <a:p>
            <a:pPr marL="697865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Practice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workflow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Billing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claims</a:t>
            </a:r>
            <a:endParaRPr sz="1700">
              <a:latin typeface="Times New Roman"/>
              <a:cs typeface="Times New Roman"/>
            </a:endParaRPr>
          </a:p>
          <a:p>
            <a:pPr marL="698500" marR="5080" indent="-228600">
              <a:lnSpc>
                <a:spcPct val="68200"/>
              </a:lnSpc>
              <a:spcBef>
                <a:spcPts val="575"/>
              </a:spcBef>
              <a:buFont typeface="Lucida Grande"/>
              <a:buChar char="✓"/>
              <a:tabLst>
                <a:tab pos="698500" algn="l"/>
              </a:tabLst>
            </a:pPr>
            <a:r>
              <a:rPr sz="1700" b="0" dirty="0">
                <a:latin typeface="Times New Roman"/>
                <a:cs typeface="Times New Roman"/>
              </a:rPr>
              <a:t>Audit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preparation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readiness</a:t>
            </a:r>
            <a:r>
              <a:rPr sz="1700" b="0" spc="-3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Regulatory compliance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88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Reporting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of</a:t>
            </a:r>
            <a:r>
              <a:rPr sz="1700" b="0" spc="-20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violations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203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Addressing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third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party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audits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9"/>
              </a:spcBef>
            </a:pPr>
            <a:r>
              <a:rPr dirty="0"/>
              <a:t>FE</a:t>
            </a:r>
            <a:r>
              <a:rPr spc="-40" dirty="0"/>
              <a:t> </a:t>
            </a:r>
            <a:r>
              <a:rPr dirty="0"/>
              <a:t>1.5</a:t>
            </a:r>
            <a:r>
              <a:rPr spc="-35" dirty="0"/>
              <a:t> </a:t>
            </a:r>
            <a:r>
              <a:rPr dirty="0"/>
              <a:t>Communication</a:t>
            </a:r>
            <a:r>
              <a:rPr spc="-35" dirty="0"/>
              <a:t> </a:t>
            </a:r>
            <a:r>
              <a:rPr spc="-20" dirty="0"/>
              <a:t>Plan</a:t>
            </a:r>
          </a:p>
          <a:p>
            <a:pPr marL="697865" indent="-227965">
              <a:lnSpc>
                <a:spcPts val="188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Marketing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and</a:t>
            </a:r>
            <a:r>
              <a:rPr sz="1700" b="0" spc="-40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communication</a:t>
            </a:r>
            <a:r>
              <a:rPr sz="1700" b="0" spc="-45" dirty="0">
                <a:latin typeface="Times New Roman"/>
                <a:cs typeface="Times New Roman"/>
              </a:rPr>
              <a:t> </a:t>
            </a:r>
            <a:r>
              <a:rPr sz="1700" b="0" spc="-10" dirty="0">
                <a:latin typeface="Times New Roman"/>
                <a:cs typeface="Times New Roman"/>
              </a:rPr>
              <a:t>materials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latin typeface="Times New Roman"/>
                <a:cs typeface="Times New Roman"/>
              </a:rPr>
              <a:t>Coordination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dirty="0">
                <a:latin typeface="Times New Roman"/>
                <a:cs typeface="Times New Roman"/>
              </a:rPr>
              <a:t>of</a:t>
            </a:r>
            <a:r>
              <a:rPr sz="1700" b="0" spc="-25" dirty="0">
                <a:latin typeface="Times New Roman"/>
                <a:cs typeface="Times New Roman"/>
              </a:rPr>
              <a:t> </a:t>
            </a:r>
            <a:r>
              <a:rPr sz="1700" b="0" spc="-20" dirty="0">
                <a:latin typeface="Times New Roman"/>
                <a:cs typeface="Times New Roman"/>
              </a:rPr>
              <a:t>care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1.6</a:t>
            </a:r>
            <a:r>
              <a:rPr spc="-20" dirty="0"/>
              <a:t> </a:t>
            </a:r>
            <a:r>
              <a:rPr dirty="0"/>
              <a:t>Continuous</a:t>
            </a:r>
            <a:r>
              <a:rPr spc="-25" dirty="0"/>
              <a:t> </a:t>
            </a:r>
            <a:r>
              <a:rPr dirty="0"/>
              <a:t>Quality</a:t>
            </a:r>
            <a:r>
              <a:rPr spc="-20" dirty="0"/>
              <a:t> </a:t>
            </a:r>
            <a:r>
              <a:rPr spc="-10" dirty="0"/>
              <a:t>Improvement</a:t>
            </a:r>
          </a:p>
          <a:p>
            <a:pPr marL="697865" indent="-227965">
              <a:lnSpc>
                <a:spcPts val="193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Continuous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Quality</a:t>
            </a:r>
            <a:r>
              <a:rPr sz="1700" b="0" spc="-5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Improvement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(CQI)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Program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CQI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Committee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14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45" dirty="0"/>
              <a:t> </a:t>
            </a:r>
            <a:r>
              <a:rPr dirty="0"/>
              <a:t>1.7</a:t>
            </a:r>
            <a:r>
              <a:rPr spc="-40" dirty="0"/>
              <a:t> </a:t>
            </a:r>
            <a:r>
              <a:rPr dirty="0"/>
              <a:t>Electronic</a:t>
            </a:r>
            <a:r>
              <a:rPr spc="-35" dirty="0"/>
              <a:t> </a:t>
            </a:r>
            <a:r>
              <a:rPr dirty="0"/>
              <a:t>Systems</a:t>
            </a:r>
            <a:r>
              <a:rPr spc="-45" dirty="0"/>
              <a:t> </a:t>
            </a:r>
            <a:r>
              <a:rPr spc="-10" dirty="0"/>
              <a:t>Infrastructure</a:t>
            </a:r>
          </a:p>
          <a:p>
            <a:pPr marL="697865" indent="-227965">
              <a:lnSpc>
                <a:spcPts val="194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Integration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systems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Protection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25" dirty="0">
                <a:solidFill>
                  <a:srgbClr val="1D6295"/>
                </a:solidFill>
                <a:latin typeface="Times New Roman"/>
                <a:cs typeface="Times New Roman"/>
              </a:rPr>
              <a:t>PHI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080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1.8</a:t>
            </a:r>
            <a:r>
              <a:rPr spc="-15" dirty="0"/>
              <a:t> </a:t>
            </a:r>
            <a:r>
              <a:rPr dirty="0"/>
              <a:t>Handling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Medications</a:t>
            </a:r>
          </a:p>
          <a:p>
            <a:pPr marL="697865" indent="-227965">
              <a:lnSpc>
                <a:spcPts val="188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Inventory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700" b="0" spc="-5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storage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5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Handling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hazardous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drugs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materials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89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Handling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of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controlled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substances</a:t>
            </a:r>
            <a:endParaRPr sz="1700">
              <a:latin typeface="Times New Roman"/>
              <a:cs typeface="Times New Roman"/>
            </a:endParaRPr>
          </a:p>
          <a:p>
            <a:pPr marL="697865" indent="-227965">
              <a:lnSpc>
                <a:spcPts val="1970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Medication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handling</a:t>
            </a:r>
            <a:r>
              <a:rPr sz="1700" b="0" spc="-30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for</a:t>
            </a:r>
            <a:r>
              <a:rPr sz="1700" b="0" spc="-3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patients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2125"/>
              </a:lnSpc>
              <a:spcBef>
                <a:spcPts val="355"/>
              </a:spcBef>
            </a:pPr>
            <a:r>
              <a:rPr dirty="0"/>
              <a:t>FE</a:t>
            </a:r>
            <a:r>
              <a:rPr spc="-25" dirty="0"/>
              <a:t> </a:t>
            </a:r>
            <a:r>
              <a:rPr dirty="0"/>
              <a:t>1.9</a:t>
            </a:r>
            <a:r>
              <a:rPr spc="-114" dirty="0"/>
              <a:t> </a:t>
            </a:r>
            <a:r>
              <a:rPr dirty="0"/>
              <a:t>Adverse</a:t>
            </a:r>
            <a:r>
              <a:rPr spc="-15" dirty="0"/>
              <a:t> </a:t>
            </a:r>
            <a:r>
              <a:rPr dirty="0"/>
              <a:t>Drug</a:t>
            </a:r>
            <a:r>
              <a:rPr spc="-20" dirty="0"/>
              <a:t> </a:t>
            </a:r>
            <a:r>
              <a:rPr spc="-10" dirty="0"/>
              <a:t>Reactions</a:t>
            </a:r>
          </a:p>
          <a:p>
            <a:pPr marL="697865" indent="-227965">
              <a:lnSpc>
                <a:spcPts val="2005"/>
              </a:lnSpc>
              <a:buFont typeface="Lucida Grande"/>
              <a:buChar char="✓"/>
              <a:tabLst>
                <a:tab pos="697865" algn="l"/>
              </a:tabLst>
            </a:pP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Documenting,</a:t>
            </a:r>
            <a:r>
              <a:rPr sz="1700" b="0" spc="-1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addressing,</a:t>
            </a:r>
            <a:r>
              <a:rPr sz="1700" b="0" spc="-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dirty="0">
                <a:solidFill>
                  <a:srgbClr val="1D6295"/>
                </a:solidFill>
                <a:latin typeface="Times New Roman"/>
                <a:cs typeface="Times New Roman"/>
              </a:rPr>
              <a:t>and</a:t>
            </a:r>
            <a:r>
              <a:rPr sz="1700" b="0" spc="-10" dirty="0">
                <a:solidFill>
                  <a:srgbClr val="1D6295"/>
                </a:solidFill>
                <a:latin typeface="Times New Roman"/>
                <a:cs typeface="Times New Roman"/>
              </a:rPr>
              <a:t> reporting</a:t>
            </a:r>
            <a:r>
              <a:rPr sz="1700" b="0" spc="-95" dirty="0">
                <a:solidFill>
                  <a:srgbClr val="1D6295"/>
                </a:solidFill>
                <a:latin typeface="Times New Roman"/>
                <a:cs typeface="Times New Roman"/>
              </a:rPr>
              <a:t> </a:t>
            </a:r>
            <a:r>
              <a:rPr sz="1700" b="0" spc="-20" dirty="0">
                <a:solidFill>
                  <a:srgbClr val="1D6295"/>
                </a:solidFill>
                <a:latin typeface="Times New Roman"/>
                <a:cs typeface="Times New Roman"/>
              </a:rPr>
              <a:t>ADRs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5808-B233-3B4C-8DB9-361DED93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84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EF5734"/>
                </a:solidFill>
              </a:rPr>
              <a:t>Accreditation Process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F528DD-CEA7-F376-7E14-A769D93F65D2}"/>
              </a:ext>
            </a:extLst>
          </p:cNvPr>
          <p:cNvGraphicFramePr/>
          <p:nvPr/>
        </p:nvGraphicFramePr>
        <p:xfrm>
          <a:off x="506097" y="1131491"/>
          <a:ext cx="11179803" cy="515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illing out forms on a table">
            <a:extLst>
              <a:ext uri="{FF2B5EF4-FFF2-40B4-BE49-F238E27FC236}">
                <a16:creationId xmlns:a16="http://schemas.microsoft.com/office/drawing/2014/main" id="{CC9097BF-8EEF-0648-C327-C3CF715E1D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79" y="3338458"/>
            <a:ext cx="1394391" cy="930729"/>
          </a:xfrm>
          <a:prstGeom prst="rect">
            <a:avLst/>
          </a:prstGeom>
        </p:spPr>
      </p:pic>
      <p:pic>
        <p:nvPicPr>
          <p:cNvPr id="6" name="Picture 5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20224EB3-C338-37FF-52BE-C0798DBB1B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52" y="3579593"/>
            <a:ext cx="1419154" cy="930729"/>
          </a:xfrm>
          <a:prstGeom prst="rect">
            <a:avLst/>
          </a:prstGeom>
        </p:spPr>
      </p:pic>
      <p:pic>
        <p:nvPicPr>
          <p:cNvPr id="7" name="Picture 6" descr="A picture containing text, indoor, person, hand&#10;&#10;Description automatically generated">
            <a:extLst>
              <a:ext uri="{FF2B5EF4-FFF2-40B4-BE49-F238E27FC236}">
                <a16:creationId xmlns:a16="http://schemas.microsoft.com/office/drawing/2014/main" id="{210A83BE-5CE6-833C-23A7-FC37166FD1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425" y="4044957"/>
            <a:ext cx="1419154" cy="861630"/>
          </a:xfrm>
          <a:prstGeom prst="rect">
            <a:avLst/>
          </a:prstGeom>
        </p:spPr>
      </p:pic>
      <p:pic>
        <p:nvPicPr>
          <p:cNvPr id="8" name="Picture 7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89158295-809D-2112-2C61-5740C92D4C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508" y="4385321"/>
            <a:ext cx="1291383" cy="861630"/>
          </a:xfrm>
          <a:prstGeom prst="rect">
            <a:avLst/>
          </a:prstGeom>
        </p:spPr>
      </p:pic>
      <p:pic>
        <p:nvPicPr>
          <p:cNvPr id="9" name="Picture 8" descr="A picture containing text, stationary, writing implement, pen&#10;&#10;Description automatically generated">
            <a:extLst>
              <a:ext uri="{FF2B5EF4-FFF2-40B4-BE49-F238E27FC236}">
                <a16:creationId xmlns:a16="http://schemas.microsoft.com/office/drawing/2014/main" id="{2656DA8A-3A62-7FDF-6BC9-0E73D751797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7820" y="4640319"/>
            <a:ext cx="1419154" cy="91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9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ce0259-c37b-4d70-81a6-16d56879690e">
      <Terms xmlns="http://schemas.microsoft.com/office/infopath/2007/PartnerControls"/>
    </lcf76f155ced4ddcb4097134ff3c332f>
    <TaxCatchAll xmlns="78790f83-d7b4-4dd7-b41c-7b409609ceb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650A0C4E5FB42B8E48E0E62F8983E" ma:contentTypeVersion="15" ma:contentTypeDescription="Create a new document." ma:contentTypeScope="" ma:versionID="e5f9e3319b0defb28db9a2a4f12f198f">
  <xsd:schema xmlns:xsd="http://www.w3.org/2001/XMLSchema" xmlns:xs="http://www.w3.org/2001/XMLSchema" xmlns:p="http://schemas.microsoft.com/office/2006/metadata/properties" xmlns:ns2="e8ce0259-c37b-4d70-81a6-16d56879690e" xmlns:ns3="78790f83-d7b4-4dd7-b41c-7b409609ceb4" targetNamespace="http://schemas.microsoft.com/office/2006/metadata/properties" ma:root="true" ma:fieldsID="6cea83516b25401a96c90995938891a3" ns2:_="" ns3:_="">
    <xsd:import namespace="e8ce0259-c37b-4d70-81a6-16d56879690e"/>
    <xsd:import namespace="78790f83-d7b4-4dd7-b41c-7b409609c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0259-c37b-4d70-81a6-16d568796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ddd5a2b-0a59-4d1b-bb15-68ba3d9a9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90f83-d7b4-4dd7-b41c-7b409609ceb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9ace5b0-d5f2-434d-8400-2bc7de561287}" ma:internalName="TaxCatchAll" ma:showField="CatchAllData" ma:web="78790f83-d7b4-4dd7-b41c-7b409609c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1862BB-88DD-40B8-B81E-1314814702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01C24-009A-4101-A696-C443D8CBABA0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e8ce0259-c37b-4d70-81a6-16d56879690e"/>
    <ds:schemaRef ds:uri="http://schemas.openxmlformats.org/package/2006/metadata/core-properties"/>
    <ds:schemaRef ds:uri="78790f83-d7b4-4dd7-b41c-7b409609ceb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08A493-DB61-4BA1-BA5F-832BDFEF0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ce0259-c37b-4d70-81a6-16d56879690e"/>
    <ds:schemaRef ds:uri="78790f83-d7b4-4dd7-b41c-7b409609c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612</Words>
  <Application>Microsoft Office PowerPoint</Application>
  <PresentationFormat>Widescreen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Multi-Specialty Accreditation</vt:lpstr>
      <vt:lpstr>NCODA Center of Excellence (CoE) Medically Integrated Multi-Specialty Pharmacy Accreditation Program</vt:lpstr>
      <vt:lpstr>PowerPoint Presentation</vt:lpstr>
      <vt:lpstr>What Sets Us Apart?</vt:lpstr>
      <vt:lpstr>Always Collaborative</vt:lpstr>
      <vt:lpstr>PowerPoint Presentation</vt:lpstr>
      <vt:lpstr>Accreditation Standards Overview</vt:lpstr>
      <vt:lpstr>Accreditation Standards Overview (Cont.)</vt:lpstr>
      <vt:lpstr>Accreditation Process</vt:lpstr>
      <vt:lpstr>Accreditation Process (Cont.)</vt:lpstr>
      <vt:lpstr>Reaccreditation</vt:lpstr>
      <vt:lpstr>Ongoing Training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Multi-Specialty Accreditation</dc:title>
  <cp:lastModifiedBy>Elizabeth Bell</cp:lastModifiedBy>
  <cp:revision>2</cp:revision>
  <dcterms:created xsi:type="dcterms:W3CDTF">2024-02-14T20:38:52Z</dcterms:created>
  <dcterms:modified xsi:type="dcterms:W3CDTF">2025-04-03T13:53:19Z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2023-01-20T00:00:00Z</vt:filetime>
  </property>
  <property fmtid="{D5CDD505-2E9C-101B-9397-08002B2CF9AE}" pid="3" name="LastSaved">
    <vt:filetime>2024-02-14T00:00:00Z</vt:filetime>
  </property>
  <property fmtid="{D5CDD505-2E9C-101B-9397-08002B2CF9AE}" pid="4" name="Producer">
    <vt:lpwstr>macOS Version 11.2.3 (Build 20D91) Quartz PDFContext</vt:lpwstr>
  </property>
  <property fmtid="{D5CDD505-2E9C-101B-9397-08002B2CF9AE}" pid="5" name="ContentTypeId">
    <vt:lpwstr>0x010100397650A0C4E5FB42B8E48E0E62F8983E</vt:lpwstr>
  </property>
  <property fmtid="{D5CDD505-2E9C-101B-9397-08002B2CF9AE}" pid="6" name="MediaServiceImageTags">
    <vt:lpwstr/>
  </property>
</Properties>
</file>