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8" r:id="rId5"/>
    <p:sldId id="291" r:id="rId6"/>
    <p:sldId id="308" r:id="rId7"/>
    <p:sldId id="309" r:id="rId8"/>
    <p:sldId id="310" r:id="rId9"/>
    <p:sldId id="311" r:id="rId10"/>
    <p:sldId id="312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E"/>
    <a:srgbClr val="003866"/>
    <a:srgbClr val="1FA3D6"/>
    <a:srgbClr val="07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A492B-5911-9E38-3ADD-5D675326772A}" v="5" dt="2025-08-05T18:48:04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8CE4-B1CE-42D2-B8BA-D54346353D64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BF64-3A2C-4B69-B34F-2C22FFFC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13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S 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E3C6-1D31-3666-29AE-3F84EE6EF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379" y="536575"/>
            <a:ext cx="10925175" cy="698500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rgbClr val="076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QUESTION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2" y="1577137"/>
            <a:ext cx="10925175" cy="4744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400">
                <a:latin typeface="Avenir Next LT Pro" panose="020B0504020202020204" pitchFamily="34" charset="0"/>
              </a:rPr>
              <a:t>Question Here</a:t>
            </a:r>
          </a:p>
          <a:p>
            <a:endParaRPr lang="en-US" sz="2400">
              <a:latin typeface="Avenir Next LT Pro" panose="020B05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>
                <a:latin typeface="Avenir Next LT Pro" panose="020B0504020202020204" pitchFamily="34" charset="0"/>
              </a:rPr>
              <a:t>Distractors Here</a:t>
            </a:r>
          </a:p>
        </p:txBody>
      </p:sp>
    </p:spTree>
    <p:extLst>
      <p:ext uri="{BB962C8B-B14F-4D97-AF65-F5344CB8AC3E}">
        <p14:creationId xmlns:p14="http://schemas.microsoft.com/office/powerpoint/2010/main" val="455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77137"/>
            <a:ext cx="10925175" cy="47442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7DB9E-D3E3-105D-9F38-60C598BCD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197" y="349330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&amp; Answ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8F2C24A-3507-448C-2A78-1225CA0C24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715" y="2037173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0509112-0EB5-47E4-02CD-29064BB9F1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7" y="3828496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FB4B815-FFB7-A958-7233-4EC9CBCCE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7" y="4886393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7C9D5B-2754-E63E-5281-E8FC1018ED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212965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150708-86E7-059E-8F79-B0FBD7591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71286" y="5253106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0AB65-C815-BE38-FC9B-C132DB905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197" y="349330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 Co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CFE41-F5EC-CD55-F046-319BEA09D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1584325"/>
            <a:ext cx="10925175" cy="1620514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Avenir Next LT Pro" panose="020B0504020202020204" pitchFamily="34" charset="0"/>
              </a:defRPr>
            </a:lvl1pPr>
          </a:lstStyle>
          <a:p>
            <a:pPr marL="0" indent="0">
              <a:buNone/>
            </a:pPr>
            <a:r>
              <a:rPr lang="en-US"/>
              <a:t>Presentation Title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552ED-621E-1B7C-F918-15556D68E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7222" y="3747086"/>
            <a:ext cx="3443287" cy="63817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Insert CE Code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CCF06B-527D-9E60-9D9D-C11E91C3E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564" y="358208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EBE-88CD-B471-9497-1D4C02905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6" y="1637677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E2E9F-FEFF-5FDB-7B64-E2D0CDBDD0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1288" y="342900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A698C-1F3A-828A-DE30-70FB27B7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8" y="4486897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00FEA3A-8211-F67A-660E-E7886E838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8" y="3813469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F44EBC-A7BD-9993-12D2-0AC400A87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85361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4" name="Picture 3" descr="A logo with blue and orange circles&#10;&#10;AI-generated content may be incorrect.">
            <a:extLst>
              <a:ext uri="{FF2B5EF4-FFF2-40B4-BE49-F238E27FC236}">
                <a16:creationId xmlns:a16="http://schemas.microsoft.com/office/drawing/2014/main" id="{6CEEFF3D-3FF3-58A0-8570-7A26F473B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485" y="5619405"/>
            <a:ext cx="120649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 Monthly Webin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55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400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4A330B-2FB3-2903-4B20-BE55146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5" y="2753690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076688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2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EBE-88CD-B471-9497-1D4C02905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6" y="1637677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E2E9F-FEFF-5FDB-7B64-E2D0CDBDD0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1288" y="342900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A698C-1F3A-828A-DE30-70FB27B7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8" y="4486897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00FEA3A-8211-F67A-660E-E7886E838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8" y="3813469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F44EBC-A7BD-9993-12D2-0AC400A87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85361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10" name="Picture 9" descr="A logo with blue and orange circles&#10;&#10;AI-generated content may be incorrect.">
            <a:extLst>
              <a:ext uri="{FF2B5EF4-FFF2-40B4-BE49-F238E27FC236}">
                <a16:creationId xmlns:a16="http://schemas.microsoft.com/office/drawing/2014/main" id="{9B92639F-F9A2-6019-6575-896C249E1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485" y="5619405"/>
            <a:ext cx="120649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97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072D1-46F5-80A1-2677-869E39FF6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2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21DCE-6104-10C8-DC81-E12BBF0B34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534" y="243656"/>
            <a:ext cx="897223" cy="6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cover with a square&#10;&#10;AI-generated content may be incorrect.">
            <a:extLst>
              <a:ext uri="{FF2B5EF4-FFF2-40B4-BE49-F238E27FC236}">
                <a16:creationId xmlns:a16="http://schemas.microsoft.com/office/drawing/2014/main" id="{F41A9FA1-A1E1-E64A-EC67-A4ED654A4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1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/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51A2E0-B848-4F02-BF4A-0DAB693DA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" y="0"/>
            <a:ext cx="12188948" cy="6857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68295-4DFE-4EB9-836F-8727D2BA75A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6258" y="1225999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supporting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7B51-2C8E-4E2B-8971-86456C14F0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253329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supporting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39C9E-5D43-4B3A-A379-C0495E82C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258" y="313187"/>
            <a:ext cx="10661342" cy="599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804E99-3CA1-43F2-F4BE-68D4663101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8" y="5956917"/>
            <a:ext cx="8683625" cy="675166"/>
          </a:xfrm>
        </p:spPr>
        <p:txBody>
          <a:bodyPr anchor="b">
            <a:noAutofit/>
          </a:bodyPr>
          <a:lstStyle>
            <a:lvl1pPr marL="114300" indent="-114300"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References</a:t>
            </a:r>
          </a:p>
        </p:txBody>
      </p:sp>
      <p:pic>
        <p:nvPicPr>
          <p:cNvPr id="10" name="Picture 9" descr="A red circle with white text&#10;&#10;Description automatically generated">
            <a:extLst>
              <a:ext uri="{FF2B5EF4-FFF2-40B4-BE49-F238E27FC236}">
                <a16:creationId xmlns:a16="http://schemas.microsoft.com/office/drawing/2014/main" id="{13C55016-EB30-89A4-FE83-CA246FB3B1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" y="5790334"/>
            <a:ext cx="750743" cy="971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6634B2-F778-1947-83EE-EE873F814579}"/>
              </a:ext>
            </a:extLst>
          </p:cNvPr>
          <p:cNvSpPr/>
          <p:nvPr userDrawn="1"/>
        </p:nvSpPr>
        <p:spPr>
          <a:xfrm>
            <a:off x="10079795" y="6051479"/>
            <a:ext cx="1910147" cy="400050"/>
          </a:xfrm>
          <a:prstGeom prst="rect">
            <a:avLst/>
          </a:prstGeom>
          <a:solidFill>
            <a:srgbClr val="25A9DD"/>
          </a:solidFill>
          <a:ln>
            <a:solidFill>
              <a:srgbClr val="25A9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0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E3C6-1D31-3666-29AE-3F84EE6EF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379" y="536575"/>
            <a:ext cx="3810355" cy="698500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rgbClr val="076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OBJECTIVE(S)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1586015"/>
            <a:ext cx="10721976" cy="436202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r>
              <a:rPr lang="en-US" sz="2400">
                <a:latin typeface="Avenir Next LT Pro" panose="020B0504020202020204" pitchFamily="34" charset="0"/>
              </a:rPr>
              <a:t>Objectives Here</a:t>
            </a:r>
          </a:p>
        </p:txBody>
      </p:sp>
    </p:spTree>
    <p:extLst>
      <p:ext uri="{BB962C8B-B14F-4D97-AF65-F5344CB8AC3E}">
        <p14:creationId xmlns:p14="http://schemas.microsoft.com/office/powerpoint/2010/main" val="240867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CFE41-F5EC-CD55-F046-319BEA09D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1584325"/>
            <a:ext cx="10925175" cy="4260850"/>
          </a:xfrm>
        </p:spPr>
        <p:txBody>
          <a:bodyPr/>
          <a:lstStyle>
            <a:lvl1pPr marL="0" indent="0">
              <a:buNone/>
              <a:defRPr sz="2400">
                <a:latin typeface="Avenir Next LT Pro" panose="020B0504020202020204" pitchFamily="34" charset="0"/>
              </a:defRPr>
            </a:lvl1pPr>
          </a:lstStyle>
          <a:p>
            <a:pPr marL="0" indent="0">
              <a:buNone/>
            </a:pPr>
            <a:r>
              <a:rPr lang="en-US"/>
              <a:t>The following relevant financial relationships from the past 24 months have been identified and disclosed for the following faculty and planners of this CE activity: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-OR-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There are no relevant conflicts of interest to disclose for this presentation</a:t>
            </a:r>
          </a:p>
          <a:p>
            <a:pPr lvl="0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AD960-C968-421E-8B3C-FAAE711C85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639" y="368183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A7B3DE-9027-37EB-D2A6-0BEFC61AE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24D1D08-954F-5550-4153-9F747D1AB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10721974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4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D80D7F0-C612-6315-566E-AC0C58176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F69542C-50B1-2CA5-6D10-F5478C975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DFE7727-13A4-B057-C5BD-B9B28D627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2737" y="1584407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2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D80D7F0-C612-6315-566E-AC0C58176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F69542C-50B1-2CA5-6D10-F5478C975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3A4C5-AEC5-9728-ACFE-D2E4935A7D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2538" y="1585913"/>
            <a:ext cx="5124450" cy="436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24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A7B3DE-9027-37EB-D2A6-0BEFC61AE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2814F-7C2C-493A-580D-6A47F3BB396D}"/>
              </a:ext>
            </a:extLst>
          </p:cNvPr>
          <p:cNvSpPr/>
          <p:nvPr userDrawn="1"/>
        </p:nvSpPr>
        <p:spPr>
          <a:xfrm>
            <a:off x="257452" y="5743852"/>
            <a:ext cx="11896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619EC-8092-FABC-CFE3-AF489EE18463}"/>
              </a:ext>
            </a:extLst>
          </p:cNvPr>
          <p:cNvSpPr/>
          <p:nvPr userDrawn="1"/>
        </p:nvSpPr>
        <p:spPr>
          <a:xfrm>
            <a:off x="8586186" y="5948562"/>
            <a:ext cx="360581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65D5D1-BB8C-E87D-68D9-0ED449B026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5013" y="1554163"/>
            <a:ext cx="10721974" cy="5103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35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5FF8B2-B72D-FF5A-4F23-D6F8F548A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5" y="2753690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076688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63B69-F713-8FC3-0974-7CC03224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B61EA-E62D-FA9F-D021-DE29193DD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22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20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57" r:id="rId4"/>
    <p:sldLayoutId id="2147483653" r:id="rId5"/>
    <p:sldLayoutId id="2147483652" r:id="rId6"/>
    <p:sldLayoutId id="2147483672" r:id="rId7"/>
    <p:sldLayoutId id="2147483671" r:id="rId8"/>
    <p:sldLayoutId id="2147483663" r:id="rId9"/>
    <p:sldLayoutId id="2147483666" r:id="rId10"/>
    <p:sldLayoutId id="2147483667" r:id="rId11"/>
    <p:sldLayoutId id="2147483668" r:id="rId12"/>
    <p:sldLayoutId id="2147483665" r:id="rId13"/>
    <p:sldLayoutId id="2147483670" r:id="rId14"/>
    <p:sldLayoutId id="2147483660" r:id="rId15"/>
    <p:sldLayoutId id="2147483650" r:id="rId16"/>
    <p:sldLayoutId id="2147483651" r:id="rId17"/>
    <p:sldLayoutId id="2147483654" r:id="rId18"/>
    <p:sldLayoutId id="2147483655" r:id="rId19"/>
    <p:sldLayoutId id="2147483673" r:id="rId20"/>
    <p:sldLayoutId id="2147483675" r:id="rId21"/>
    <p:sldLayoutId id="2147483677" r:id="rId22"/>
    <p:sldLayoutId id="214748367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461963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319FA1-7177-347C-E808-6914A5CBE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715" y="2753690"/>
            <a:ext cx="10680569" cy="1350619"/>
          </a:xfrm>
        </p:spPr>
        <p:txBody>
          <a:bodyPr>
            <a:normAutofit/>
          </a:bodyPr>
          <a:lstStyle/>
          <a:p>
            <a:r>
              <a:rPr lang="en-US" dirty="0"/>
              <a:t>NCODA’s Poster Templates</a:t>
            </a:r>
          </a:p>
        </p:txBody>
      </p:sp>
    </p:spTree>
    <p:extLst>
      <p:ext uri="{BB962C8B-B14F-4D97-AF65-F5344CB8AC3E}">
        <p14:creationId xmlns:p14="http://schemas.microsoft.com/office/powerpoint/2010/main" val="44887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810A15-FED4-86EC-9F19-FD3539C48545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3A288-5AAF-C3F1-6A5E-632D69B260FE}"/>
              </a:ext>
            </a:extLst>
          </p:cNvPr>
          <p:cNvSpPr/>
          <p:nvPr/>
        </p:nvSpPr>
        <p:spPr>
          <a:xfrm>
            <a:off x="159026" y="1936602"/>
            <a:ext cx="2822713" cy="349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7" name="Rectangle: Single Corner Rounded 11">
            <a:extLst>
              <a:ext uri="{FF2B5EF4-FFF2-40B4-BE49-F238E27FC236}">
                <a16:creationId xmlns:a16="http://schemas.microsoft.com/office/drawing/2014/main" id="{21C8F279-D75C-B397-6E32-621F6AF615DA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9B68C-C888-8CFB-847E-3DC626E57BDC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6057C-E40C-0647-5833-28BD4052359B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D2C76C-1C77-67A6-87A2-E6FE04D96F47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Single Corner Rounded 14">
            <a:extLst>
              <a:ext uri="{FF2B5EF4-FFF2-40B4-BE49-F238E27FC236}">
                <a16:creationId xmlns:a16="http://schemas.microsoft.com/office/drawing/2014/main" id="{3AF474FA-2771-C496-579D-72A20A3FE217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2" name="Rectangle: Single Corner Rounded 17">
            <a:extLst>
              <a:ext uri="{FF2B5EF4-FFF2-40B4-BE49-F238E27FC236}">
                <a16:creationId xmlns:a16="http://schemas.microsoft.com/office/drawing/2014/main" id="{489A28F1-AD66-837E-80DC-2084FF8C9759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3" name="Rectangle: Single Corner Rounded 7">
            <a:extLst>
              <a:ext uri="{FF2B5EF4-FFF2-40B4-BE49-F238E27FC236}">
                <a16:creationId xmlns:a16="http://schemas.microsoft.com/office/drawing/2014/main" id="{42EA935E-6908-996A-F74B-872319BE44DD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: Single Corner Rounded 21">
            <a:extLst>
              <a:ext uri="{FF2B5EF4-FFF2-40B4-BE49-F238E27FC236}">
                <a16:creationId xmlns:a16="http://schemas.microsoft.com/office/drawing/2014/main" id="{A5CA230F-1CF2-C980-BA3C-74EA875736E3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BFB293-9140-2942-44F5-D672550FD098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answer.</a:t>
            </a:r>
            <a:endParaRPr lang="en-US" sz="14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7" name="Rectangle: Single Corner Rounded 2">
            <a:extLst>
              <a:ext uri="{FF2B5EF4-FFF2-40B4-BE49-F238E27FC236}">
                <a16:creationId xmlns:a16="http://schemas.microsoft.com/office/drawing/2014/main" id="{0AE59E63-C734-BD6B-A6CF-3C12CC456BD9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F7945-94A0-CC80-65D9-8A2A6040E3D2}"/>
              </a:ext>
            </a:extLst>
          </p:cNvPr>
          <p:cNvSpPr/>
          <p:nvPr/>
        </p:nvSpPr>
        <p:spPr>
          <a:xfrm>
            <a:off x="9190381" y="4547431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9" name="Rectangle: Single Corner Rounded 21">
            <a:extLst>
              <a:ext uri="{FF2B5EF4-FFF2-40B4-BE49-F238E27FC236}">
                <a16:creationId xmlns:a16="http://schemas.microsoft.com/office/drawing/2014/main" id="{BEA6B7C2-A846-21E1-D9F0-DD6B626877BC}"/>
              </a:ext>
            </a:extLst>
          </p:cNvPr>
          <p:cNvSpPr/>
          <p:nvPr/>
        </p:nvSpPr>
        <p:spPr>
          <a:xfrm>
            <a:off x="9190381" y="5511530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31950-60AC-8C14-6172-47462A90053D}"/>
              </a:ext>
            </a:extLst>
          </p:cNvPr>
          <p:cNvSpPr/>
          <p:nvPr/>
        </p:nvSpPr>
        <p:spPr>
          <a:xfrm>
            <a:off x="9190381" y="5828053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26A6B-F98A-F8A4-28DC-FB342A701205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3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3AA0-355E-C639-23F2-C2065E42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1AD6B-B18C-39EA-F265-42536B6BB136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26F1A-67C6-A925-3630-A79B27E03A00}"/>
              </a:ext>
            </a:extLst>
          </p:cNvPr>
          <p:cNvSpPr/>
          <p:nvPr/>
        </p:nvSpPr>
        <p:spPr>
          <a:xfrm>
            <a:off x="159026" y="1936602"/>
            <a:ext cx="2822713" cy="349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C88A9A9E-16AB-B8E3-7BA7-67CC2F7C8BDF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F8D80-1910-8CE5-17AD-E2F64A99A7AA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8504A-F947-0BFD-05CE-20D143648F79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B3513-B9EC-F189-510D-05E0F431BAE1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: Single Corner Rounded 14">
            <a:extLst>
              <a:ext uri="{FF2B5EF4-FFF2-40B4-BE49-F238E27FC236}">
                <a16:creationId xmlns:a16="http://schemas.microsoft.com/office/drawing/2014/main" id="{257DBEFB-D10D-FBF0-05A9-76D68CF9C757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" name="Rectangle: Single Corner Rounded 17">
            <a:extLst>
              <a:ext uri="{FF2B5EF4-FFF2-40B4-BE49-F238E27FC236}">
                <a16:creationId xmlns:a16="http://schemas.microsoft.com/office/drawing/2014/main" id="{0393CAAC-397D-1826-CDAD-DD402E048C9D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0" name="Rectangle: Single Corner Rounded 7">
            <a:extLst>
              <a:ext uri="{FF2B5EF4-FFF2-40B4-BE49-F238E27FC236}">
                <a16:creationId xmlns:a16="http://schemas.microsoft.com/office/drawing/2014/main" id="{61A8B3FB-09FF-7A36-E858-37C0677AB871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4" name="Rectangle: Single Corner Rounded 2">
            <a:extLst>
              <a:ext uri="{FF2B5EF4-FFF2-40B4-BE49-F238E27FC236}">
                <a16:creationId xmlns:a16="http://schemas.microsoft.com/office/drawing/2014/main" id="{F66AE1E0-A622-7F5A-CF15-11DA46DE20A1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A72E25-A8AB-4FD4-6C4F-BFF0FBBA9D73}"/>
              </a:ext>
            </a:extLst>
          </p:cNvPr>
          <p:cNvSpPr/>
          <p:nvPr/>
        </p:nvSpPr>
        <p:spPr>
          <a:xfrm>
            <a:off x="9190381" y="4547431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6" name="Rectangle: Single Corner Rounded 21">
            <a:extLst>
              <a:ext uri="{FF2B5EF4-FFF2-40B4-BE49-F238E27FC236}">
                <a16:creationId xmlns:a16="http://schemas.microsoft.com/office/drawing/2014/main" id="{B00C13EC-AB14-0ED1-8DC0-67091E319F71}"/>
              </a:ext>
            </a:extLst>
          </p:cNvPr>
          <p:cNvSpPr/>
          <p:nvPr/>
        </p:nvSpPr>
        <p:spPr>
          <a:xfrm>
            <a:off x="9190381" y="5511530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98817-B0CF-5B9A-244A-F49181001349}"/>
              </a:ext>
            </a:extLst>
          </p:cNvPr>
          <p:cNvSpPr/>
          <p:nvPr/>
        </p:nvSpPr>
        <p:spPr>
          <a:xfrm>
            <a:off x="9190381" y="5828053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8A25A-8435-77FA-A3AB-4B34FB43CD8A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BBCF28-D03A-ED5F-CC98-5D3C12302809}"/>
              </a:ext>
            </a:extLst>
          </p:cNvPr>
          <p:cNvSpPr/>
          <p:nvPr/>
        </p:nvSpPr>
        <p:spPr>
          <a:xfrm>
            <a:off x="159025" y="4543966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0" name="Rectangle: Single Corner Rounded 47">
            <a:extLst>
              <a:ext uri="{FF2B5EF4-FFF2-40B4-BE49-F238E27FC236}">
                <a16:creationId xmlns:a16="http://schemas.microsoft.com/office/drawing/2014/main" id="{C987978B-2D13-080F-0483-87914A7FA2A8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</p:spTree>
    <p:extLst>
      <p:ext uri="{BB962C8B-B14F-4D97-AF65-F5344CB8AC3E}">
        <p14:creationId xmlns:p14="http://schemas.microsoft.com/office/powerpoint/2010/main" val="148055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9452-E7D4-8806-3B93-A1A30F32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518B93-26BE-8810-840C-DFF6AEEBB08B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9224F0-EDBE-1F8B-A779-F2C46350B9FB}"/>
              </a:ext>
            </a:extLst>
          </p:cNvPr>
          <p:cNvSpPr/>
          <p:nvPr/>
        </p:nvSpPr>
        <p:spPr>
          <a:xfrm>
            <a:off x="159026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5EEB8869-0739-2EF5-8868-938DB593B8A4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F29EA-7010-5033-0775-D39AFE1662E9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53691-E580-555C-6429-D57249999F8F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3470F-1E95-4B8A-765D-AD559ACC8684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: Single Corner Rounded 47">
            <a:extLst>
              <a:ext uri="{FF2B5EF4-FFF2-40B4-BE49-F238E27FC236}">
                <a16:creationId xmlns:a16="http://schemas.microsoft.com/office/drawing/2014/main" id="{7E15494B-9062-E07F-EEAA-A80909BE5877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57063-C412-8F27-8AA6-7D5215A393C8}"/>
              </a:ext>
            </a:extLst>
          </p:cNvPr>
          <p:cNvSpPr/>
          <p:nvPr/>
        </p:nvSpPr>
        <p:spPr>
          <a:xfrm>
            <a:off x="159026" y="4543968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01C03-9BED-88CB-778A-3C2CC226BA92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95EC8-5733-A791-5651-ED9FB5A2914E}"/>
              </a:ext>
            </a:extLst>
          </p:cNvPr>
          <p:cNvSpPr/>
          <p:nvPr/>
        </p:nvSpPr>
        <p:spPr>
          <a:xfrm>
            <a:off x="9190382" y="4543967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2" name="Rectangle: Single Corner Rounded 21">
            <a:extLst>
              <a:ext uri="{FF2B5EF4-FFF2-40B4-BE49-F238E27FC236}">
                <a16:creationId xmlns:a16="http://schemas.microsoft.com/office/drawing/2014/main" id="{9DC58FF7-08D8-5FF5-BB2B-2BE112D12363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D3E43B-DBBD-CE45-1E44-3181CEE0E09F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: Single Corner Rounded 14">
            <a:extLst>
              <a:ext uri="{FF2B5EF4-FFF2-40B4-BE49-F238E27FC236}">
                <a16:creationId xmlns:a16="http://schemas.microsoft.com/office/drawing/2014/main" id="{62D382E6-AF21-5A6D-11B4-FD516D8BDB34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Rectangle: Single Corner Rounded 17">
            <a:extLst>
              <a:ext uri="{FF2B5EF4-FFF2-40B4-BE49-F238E27FC236}">
                <a16:creationId xmlns:a16="http://schemas.microsoft.com/office/drawing/2014/main" id="{8190E56F-DDFE-23B1-43DA-990D7DB0AFA5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6" name="Rectangle: Single Corner Rounded 7">
            <a:extLst>
              <a:ext uri="{FF2B5EF4-FFF2-40B4-BE49-F238E27FC236}">
                <a16:creationId xmlns:a16="http://schemas.microsoft.com/office/drawing/2014/main" id="{74953982-32B2-AB21-2AC8-887FB032AE17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: Single Corner Rounded 2">
            <a:extLst>
              <a:ext uri="{FF2B5EF4-FFF2-40B4-BE49-F238E27FC236}">
                <a16:creationId xmlns:a16="http://schemas.microsoft.com/office/drawing/2014/main" id="{6704E1E2-F291-23F9-EA96-EF37C975A79E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67968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90E8F-BF43-C491-C564-DA0593EB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21">
            <a:extLst>
              <a:ext uri="{FF2B5EF4-FFF2-40B4-BE49-F238E27FC236}">
                <a16:creationId xmlns:a16="http://schemas.microsoft.com/office/drawing/2014/main" id="{9C3CD32A-86C5-73C3-3A6E-425ADD22EBD3}"/>
              </a:ext>
            </a:extLst>
          </p:cNvPr>
          <p:cNvSpPr/>
          <p:nvPr/>
        </p:nvSpPr>
        <p:spPr>
          <a:xfrm>
            <a:off x="159020" y="5668171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20241-A049-1A96-F9F5-B4ECA219E61B}"/>
              </a:ext>
            </a:extLst>
          </p:cNvPr>
          <p:cNvSpPr/>
          <p:nvPr/>
        </p:nvSpPr>
        <p:spPr>
          <a:xfrm>
            <a:off x="159020" y="5980117"/>
            <a:ext cx="2822713" cy="68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1820D-D143-0A97-B6BA-37BF0DC9D8DD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5" name="Rectangle: Single Corner Rounded 11">
            <a:extLst>
              <a:ext uri="{FF2B5EF4-FFF2-40B4-BE49-F238E27FC236}">
                <a16:creationId xmlns:a16="http://schemas.microsoft.com/office/drawing/2014/main" id="{1C0B2A4B-454D-0C6E-E89D-64A4130E6088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7E9C5-ACB7-7C51-AF11-41F4634BCC74}"/>
              </a:ext>
            </a:extLst>
          </p:cNvPr>
          <p:cNvSpPr/>
          <p:nvPr/>
        </p:nvSpPr>
        <p:spPr>
          <a:xfrm>
            <a:off x="3169478" y="1936602"/>
            <a:ext cx="2822713" cy="129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3511C-4A7C-2CAA-71DA-0452F7DAF10B}"/>
              </a:ext>
            </a:extLst>
          </p:cNvPr>
          <p:cNvSpPr/>
          <p:nvPr/>
        </p:nvSpPr>
        <p:spPr>
          <a:xfrm>
            <a:off x="6179930" y="1936602"/>
            <a:ext cx="2822713" cy="129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E3E7B-7057-C4F7-35A8-905FD2D896FA}"/>
              </a:ext>
            </a:extLst>
          </p:cNvPr>
          <p:cNvSpPr/>
          <p:nvPr/>
        </p:nvSpPr>
        <p:spPr>
          <a:xfrm>
            <a:off x="9190383" y="1936602"/>
            <a:ext cx="2822713" cy="133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: Single Corner Rounded 47">
            <a:extLst>
              <a:ext uri="{FF2B5EF4-FFF2-40B4-BE49-F238E27FC236}">
                <a16:creationId xmlns:a16="http://schemas.microsoft.com/office/drawing/2014/main" id="{898965EE-176D-E716-9AD8-8A8B8F243DC0}"/>
              </a:ext>
            </a:extLst>
          </p:cNvPr>
          <p:cNvSpPr/>
          <p:nvPr/>
        </p:nvSpPr>
        <p:spPr>
          <a:xfrm>
            <a:off x="159015" y="3307451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47E7B-ED8C-4073-3C1A-DA8ACBE470CD}"/>
              </a:ext>
            </a:extLst>
          </p:cNvPr>
          <p:cNvSpPr/>
          <p:nvPr/>
        </p:nvSpPr>
        <p:spPr>
          <a:xfrm>
            <a:off x="159016" y="3622268"/>
            <a:ext cx="2822713" cy="71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B236A-D07E-7D97-96B8-2566E50689F2}"/>
              </a:ext>
            </a:extLst>
          </p:cNvPr>
          <p:cNvSpPr/>
          <p:nvPr/>
        </p:nvSpPr>
        <p:spPr>
          <a:xfrm>
            <a:off x="3169478" y="3307451"/>
            <a:ext cx="8796725" cy="33904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: Single Corner Rounded 21">
            <a:extLst>
              <a:ext uri="{FF2B5EF4-FFF2-40B4-BE49-F238E27FC236}">
                <a16:creationId xmlns:a16="http://schemas.microsoft.com/office/drawing/2014/main" id="{F473F7D0-FFD7-9DB4-4036-B1391E3C4A64}"/>
              </a:ext>
            </a:extLst>
          </p:cNvPr>
          <p:cNvSpPr/>
          <p:nvPr/>
        </p:nvSpPr>
        <p:spPr>
          <a:xfrm>
            <a:off x="159019" y="43951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E4889-ED2B-B875-000F-69E76716F4EB}"/>
              </a:ext>
            </a:extLst>
          </p:cNvPr>
          <p:cNvSpPr/>
          <p:nvPr/>
        </p:nvSpPr>
        <p:spPr>
          <a:xfrm>
            <a:off x="159016" y="4734983"/>
            <a:ext cx="2822713" cy="69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4" name="Rectangle: Single Corner Rounded 14">
            <a:extLst>
              <a:ext uri="{FF2B5EF4-FFF2-40B4-BE49-F238E27FC236}">
                <a16:creationId xmlns:a16="http://schemas.microsoft.com/office/drawing/2014/main" id="{186F5E6C-6E4E-1FB2-5174-3BC38D525789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Rectangle: Single Corner Rounded 17">
            <a:extLst>
              <a:ext uri="{FF2B5EF4-FFF2-40B4-BE49-F238E27FC236}">
                <a16:creationId xmlns:a16="http://schemas.microsoft.com/office/drawing/2014/main" id="{FB586D3F-786D-FD58-0CDF-A592A41E31E6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6" name="Rectangle: Single Corner Rounded 7">
            <a:extLst>
              <a:ext uri="{FF2B5EF4-FFF2-40B4-BE49-F238E27FC236}">
                <a16:creationId xmlns:a16="http://schemas.microsoft.com/office/drawing/2014/main" id="{7BA14516-B872-7AD7-C410-0A3170E02848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D9E1A-6529-7623-E375-19462BAD6A2D}"/>
              </a:ext>
            </a:extLst>
          </p:cNvPr>
          <p:cNvSpPr/>
          <p:nvPr/>
        </p:nvSpPr>
        <p:spPr>
          <a:xfrm>
            <a:off x="159024" y="1936137"/>
            <a:ext cx="2822713" cy="1297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</p:spTree>
    <p:extLst>
      <p:ext uri="{BB962C8B-B14F-4D97-AF65-F5344CB8AC3E}">
        <p14:creationId xmlns:p14="http://schemas.microsoft.com/office/powerpoint/2010/main" val="107005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F2D60-5E46-72A3-EBC7-BF91A1875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93291-705A-88AE-315C-A126F437F772}"/>
              </a:ext>
            </a:extLst>
          </p:cNvPr>
          <p:cNvSpPr/>
          <p:nvPr/>
        </p:nvSpPr>
        <p:spPr>
          <a:xfrm>
            <a:off x="9190381" y="4537996"/>
            <a:ext cx="2822713" cy="21693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 dirty="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QR CODE TO LINK SUPPLEMENTAL MATERIAL</a:t>
            </a:r>
            <a:endParaRPr lang="en-US" sz="1400" dirty="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128B5-5D35-3176-0FD4-84BB5F1AC5D6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89826-1EA7-287E-FDB9-C336EAE0A74B}"/>
              </a:ext>
            </a:extLst>
          </p:cNvPr>
          <p:cNvSpPr/>
          <p:nvPr/>
        </p:nvSpPr>
        <p:spPr>
          <a:xfrm>
            <a:off x="159026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5" name="Rectangle: Single Corner Rounded 11">
            <a:extLst>
              <a:ext uri="{FF2B5EF4-FFF2-40B4-BE49-F238E27FC236}">
                <a16:creationId xmlns:a16="http://schemas.microsoft.com/office/drawing/2014/main" id="{74EF5677-3DC5-CA86-21D2-49F27BC0007B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3DA7D-7752-4E33-3F42-482EAD1CD53D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59FA3-649E-381E-D473-CDF96BC6C54D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: Single Corner Rounded 47">
            <a:extLst>
              <a:ext uri="{FF2B5EF4-FFF2-40B4-BE49-F238E27FC236}">
                <a16:creationId xmlns:a16="http://schemas.microsoft.com/office/drawing/2014/main" id="{7045A623-58C2-B29B-3C37-E6EBF57E69EC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1603F-7C67-2164-1DA9-CEBDEE111433}"/>
              </a:ext>
            </a:extLst>
          </p:cNvPr>
          <p:cNvSpPr/>
          <p:nvPr/>
        </p:nvSpPr>
        <p:spPr>
          <a:xfrm>
            <a:off x="159026" y="4543968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0EBEC-4F9C-B4E0-672A-C2D482291FF9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Single Corner Rounded 21">
            <a:extLst>
              <a:ext uri="{FF2B5EF4-FFF2-40B4-BE49-F238E27FC236}">
                <a16:creationId xmlns:a16="http://schemas.microsoft.com/office/drawing/2014/main" id="{3C95FE0E-B713-C5DA-3BCD-82EF40AD1A50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AB332-7680-8ED3-EA91-335E37206F67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: Single Corner Rounded 14">
            <a:extLst>
              <a:ext uri="{FF2B5EF4-FFF2-40B4-BE49-F238E27FC236}">
                <a16:creationId xmlns:a16="http://schemas.microsoft.com/office/drawing/2014/main" id="{5BCD7E19-5F43-B5FD-9B2B-B508DB117B6C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4" name="Rectangle: Single Corner Rounded 17">
            <a:extLst>
              <a:ext uri="{FF2B5EF4-FFF2-40B4-BE49-F238E27FC236}">
                <a16:creationId xmlns:a16="http://schemas.microsoft.com/office/drawing/2014/main" id="{8B8F8227-E5F8-DEDB-DF21-13E6A9456047}"/>
              </a:ext>
            </a:extLst>
          </p:cNvPr>
          <p:cNvSpPr/>
          <p:nvPr/>
        </p:nvSpPr>
        <p:spPr>
          <a:xfrm>
            <a:off x="9190381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5" name="Rectangle: Single Corner Rounded 7">
            <a:extLst>
              <a:ext uri="{FF2B5EF4-FFF2-40B4-BE49-F238E27FC236}">
                <a16:creationId xmlns:a16="http://schemas.microsoft.com/office/drawing/2014/main" id="{46DD0FAC-5112-12EA-9D45-2C14326E3707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6" name="Rectangle: Single Corner Rounded 2">
            <a:extLst>
              <a:ext uri="{FF2B5EF4-FFF2-40B4-BE49-F238E27FC236}">
                <a16:creationId xmlns:a16="http://schemas.microsoft.com/office/drawing/2014/main" id="{D80EE679-2D49-313F-77CA-3BA2AA1BF205}"/>
              </a:ext>
            </a:extLst>
          </p:cNvPr>
          <p:cNvSpPr/>
          <p:nvPr/>
        </p:nvSpPr>
        <p:spPr>
          <a:xfrm>
            <a:off x="9190381" y="291571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AF9282-BC0E-023E-0378-A4A792FA8310}"/>
              </a:ext>
            </a:extLst>
          </p:cNvPr>
          <p:cNvSpPr/>
          <p:nvPr/>
        </p:nvSpPr>
        <p:spPr>
          <a:xfrm>
            <a:off x="9190381" y="3232237"/>
            <a:ext cx="2822713" cy="8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9" name="Rectangle: Single Corner Rounded 21">
            <a:extLst>
              <a:ext uri="{FF2B5EF4-FFF2-40B4-BE49-F238E27FC236}">
                <a16:creationId xmlns:a16="http://schemas.microsoft.com/office/drawing/2014/main" id="{87FED216-B602-8727-69C3-01664AFA9556}"/>
              </a:ext>
            </a:extLst>
          </p:cNvPr>
          <p:cNvSpPr/>
          <p:nvPr/>
        </p:nvSpPr>
        <p:spPr>
          <a:xfrm>
            <a:off x="9190381" y="422147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QR 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F3194-2CF9-DAE5-E466-D754122A69E5}"/>
              </a:ext>
            </a:extLst>
          </p:cNvPr>
          <p:cNvSpPr/>
          <p:nvPr/>
        </p:nvSpPr>
        <p:spPr>
          <a:xfrm>
            <a:off x="9190381" y="1936602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6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53CF-6ECF-BA18-012A-C1A19484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C504CA-DB4D-D2C2-C946-CD43A821C051}"/>
              </a:ext>
            </a:extLst>
          </p:cNvPr>
          <p:cNvSpPr/>
          <p:nvPr/>
        </p:nvSpPr>
        <p:spPr>
          <a:xfrm>
            <a:off x="3328386" y="651846"/>
            <a:ext cx="5555108" cy="114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D9DEA2-5F12-5CE5-301A-E4F1CA7A6C7A}"/>
              </a:ext>
            </a:extLst>
          </p:cNvPr>
          <p:cNvSpPr/>
          <p:nvPr/>
        </p:nvSpPr>
        <p:spPr>
          <a:xfrm>
            <a:off x="159027" y="478201"/>
            <a:ext cx="2584174" cy="1492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629887CB-3AEB-EB0C-40D2-B2A961D49B81}"/>
              </a:ext>
            </a:extLst>
          </p:cNvPr>
          <p:cNvSpPr/>
          <p:nvPr/>
        </p:nvSpPr>
        <p:spPr>
          <a:xfrm>
            <a:off x="159026" y="3675652"/>
            <a:ext cx="2613659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545FF-65C1-318B-EC12-543790AD119F}"/>
              </a:ext>
            </a:extLst>
          </p:cNvPr>
          <p:cNvSpPr/>
          <p:nvPr/>
        </p:nvSpPr>
        <p:spPr>
          <a:xfrm>
            <a:off x="159026" y="3992175"/>
            <a:ext cx="2613659" cy="130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91EF2-C30F-4B34-DE02-DBF24E9C606F}"/>
              </a:ext>
            </a:extLst>
          </p:cNvPr>
          <p:cNvSpPr/>
          <p:nvPr/>
        </p:nvSpPr>
        <p:spPr>
          <a:xfrm>
            <a:off x="159025" y="5430227"/>
            <a:ext cx="2613659" cy="117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: Single Corner Rounded 14">
            <a:extLst>
              <a:ext uri="{FF2B5EF4-FFF2-40B4-BE49-F238E27FC236}">
                <a16:creationId xmlns:a16="http://schemas.microsoft.com/office/drawing/2014/main" id="{5735C6AE-3E53-7C8D-B683-EF6A2FC02D17}"/>
              </a:ext>
            </a:extLst>
          </p:cNvPr>
          <p:cNvSpPr/>
          <p:nvPr/>
        </p:nvSpPr>
        <p:spPr>
          <a:xfrm>
            <a:off x="159025" y="5116912"/>
            <a:ext cx="2613659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" name="Rectangle: Single Corner Rounded 17">
            <a:extLst>
              <a:ext uri="{FF2B5EF4-FFF2-40B4-BE49-F238E27FC236}">
                <a16:creationId xmlns:a16="http://schemas.microsoft.com/office/drawing/2014/main" id="{FF485C98-AB47-D063-7906-B8D3C2B15BBA}"/>
              </a:ext>
            </a:extLst>
          </p:cNvPr>
          <p:cNvSpPr/>
          <p:nvPr/>
        </p:nvSpPr>
        <p:spPr>
          <a:xfrm>
            <a:off x="9468679" y="161677"/>
            <a:ext cx="2584174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0" name="Rectangle: Single Corner Rounded 7">
            <a:extLst>
              <a:ext uri="{FF2B5EF4-FFF2-40B4-BE49-F238E27FC236}">
                <a16:creationId xmlns:a16="http://schemas.microsoft.com/office/drawing/2014/main" id="{68A753B7-9EA2-E3CC-1B72-949E7C0138A6}"/>
              </a:ext>
            </a:extLst>
          </p:cNvPr>
          <p:cNvSpPr/>
          <p:nvPr/>
        </p:nvSpPr>
        <p:spPr>
          <a:xfrm>
            <a:off x="198787" y="161677"/>
            <a:ext cx="2584174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4" name="Rectangle: Single Corner Rounded 2">
            <a:extLst>
              <a:ext uri="{FF2B5EF4-FFF2-40B4-BE49-F238E27FC236}">
                <a16:creationId xmlns:a16="http://schemas.microsoft.com/office/drawing/2014/main" id="{48F9F4E2-7B42-4809-E1B5-694871A495E5}"/>
              </a:ext>
            </a:extLst>
          </p:cNvPr>
          <p:cNvSpPr/>
          <p:nvPr/>
        </p:nvSpPr>
        <p:spPr>
          <a:xfrm>
            <a:off x="9468680" y="2341514"/>
            <a:ext cx="2584174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D0B130-9D06-498A-36EF-B8B7C1C34644}"/>
              </a:ext>
            </a:extLst>
          </p:cNvPr>
          <p:cNvSpPr/>
          <p:nvPr/>
        </p:nvSpPr>
        <p:spPr>
          <a:xfrm>
            <a:off x="9468679" y="2661501"/>
            <a:ext cx="2584174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6" name="Rectangle: Single Corner Rounded 21">
            <a:extLst>
              <a:ext uri="{FF2B5EF4-FFF2-40B4-BE49-F238E27FC236}">
                <a16:creationId xmlns:a16="http://schemas.microsoft.com/office/drawing/2014/main" id="{BE375C2A-97A4-CE7F-D362-095D828C1F6A}"/>
              </a:ext>
            </a:extLst>
          </p:cNvPr>
          <p:cNvSpPr/>
          <p:nvPr/>
        </p:nvSpPr>
        <p:spPr>
          <a:xfrm>
            <a:off x="9468679" y="4230907"/>
            <a:ext cx="2544415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A568BA-0492-4901-BA99-24242646B188}"/>
              </a:ext>
            </a:extLst>
          </p:cNvPr>
          <p:cNvSpPr/>
          <p:nvPr/>
        </p:nvSpPr>
        <p:spPr>
          <a:xfrm>
            <a:off x="9468679" y="4547430"/>
            <a:ext cx="2544415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 dirty="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37269-2398-B629-57E5-0ADB2E702764}"/>
              </a:ext>
            </a:extLst>
          </p:cNvPr>
          <p:cNvSpPr/>
          <p:nvPr/>
        </p:nvSpPr>
        <p:spPr>
          <a:xfrm>
            <a:off x="9428919" y="478201"/>
            <a:ext cx="2584174" cy="170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 dirty="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7B5F08-6195-2F7A-143E-441949AC3C23}"/>
              </a:ext>
            </a:extLst>
          </p:cNvPr>
          <p:cNvSpPr/>
          <p:nvPr/>
        </p:nvSpPr>
        <p:spPr>
          <a:xfrm>
            <a:off x="159026" y="2499776"/>
            <a:ext cx="2584176" cy="117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 dirty="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0" name="Rectangle: Single Corner Rounded 47">
            <a:extLst>
              <a:ext uri="{FF2B5EF4-FFF2-40B4-BE49-F238E27FC236}">
                <a16:creationId xmlns:a16="http://schemas.microsoft.com/office/drawing/2014/main" id="{3015646D-1C5F-F23A-D1BB-EE29AE9CFF61}"/>
              </a:ext>
            </a:extLst>
          </p:cNvPr>
          <p:cNvSpPr/>
          <p:nvPr/>
        </p:nvSpPr>
        <p:spPr>
          <a:xfrm>
            <a:off x="159026" y="2183254"/>
            <a:ext cx="2584175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64D5A-40CE-6431-3E3F-12A17811ECED}"/>
              </a:ext>
            </a:extLst>
          </p:cNvPr>
          <p:cNvSpPr txBox="1"/>
          <p:nvPr/>
        </p:nvSpPr>
        <p:spPr>
          <a:xfrm>
            <a:off x="3489434" y="4833349"/>
            <a:ext cx="1639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800" b="1" dirty="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QR CODE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992BE7-252D-B7DF-6647-93A457FE770D}"/>
              </a:ext>
            </a:extLst>
          </p:cNvPr>
          <p:cNvSpPr/>
          <p:nvPr/>
        </p:nvSpPr>
        <p:spPr>
          <a:xfrm>
            <a:off x="3328386" y="1802119"/>
            <a:ext cx="5555108" cy="114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Insert main finding here, emphasizing the key points. </a:t>
            </a:r>
          </a:p>
        </p:txBody>
      </p:sp>
    </p:spTree>
    <p:extLst>
      <p:ext uri="{BB962C8B-B14F-4D97-AF65-F5344CB8AC3E}">
        <p14:creationId xmlns:p14="http://schemas.microsoft.com/office/powerpoint/2010/main" val="29370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9F90-AE83-5CD1-513A-8222A0B0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787707"/>
      </p:ext>
    </p:extLst>
  </p:cSld>
  <p:clrMapOvr>
    <a:masterClrMapping/>
  </p:clrMapOvr>
</p:sld>
</file>

<file path=ppt/theme/theme1.xml><?xml version="1.0" encoding="utf-8"?>
<a:theme xmlns:a="http://schemas.openxmlformats.org/drawingml/2006/main" name="NCODA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3521a3-c6dd-4409-ab6f-ec2442b1b755">
      <Terms xmlns="http://schemas.microsoft.com/office/infopath/2007/PartnerControls"/>
    </lcf76f155ced4ddcb4097134ff3c332f>
    <TaxCatchAll xmlns="c90ad118-5ea3-495f-b9ea-d398727eb9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962FC1FD4284F862162AC85C8AFBA" ma:contentTypeVersion="19" ma:contentTypeDescription="Create a new document." ma:contentTypeScope="" ma:versionID="2af5b01831d08bb1d5a949747f6201fc">
  <xsd:schema xmlns:xsd="http://www.w3.org/2001/XMLSchema" xmlns:xs="http://www.w3.org/2001/XMLSchema" xmlns:p="http://schemas.microsoft.com/office/2006/metadata/properties" xmlns:ns2="5c3521a3-c6dd-4409-ab6f-ec2442b1b755" xmlns:ns3="c90ad118-5ea3-495f-b9ea-d398727eb93c" targetNamespace="http://schemas.microsoft.com/office/2006/metadata/properties" ma:root="true" ma:fieldsID="dced0111d8db352acffac8b2b30ff91c" ns2:_="" ns3:_="">
    <xsd:import namespace="5c3521a3-c6dd-4409-ab6f-ec2442b1b755"/>
    <xsd:import namespace="c90ad118-5ea3-495f-b9ea-d398727eb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521a3-c6dd-4409-ab6f-ec2442b1b7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dd5a2b-0a59-4d1b-bb15-68ba3d9a9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ad118-5ea3-495f-b9ea-d398727eb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bff465-0b8f-416a-b5ed-c6f1e2098e9a}" ma:internalName="TaxCatchAll" ma:showField="CatchAllData" ma:web="c90ad118-5ea3-495f-b9ea-d398727eb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7647FE-DC58-4398-95DE-B610764C7C5E}">
  <ds:schemaRefs>
    <ds:schemaRef ds:uri="5c3521a3-c6dd-4409-ab6f-ec2442b1b755"/>
    <ds:schemaRef ds:uri="6cc7da29-1a20-4207-8fa8-31468131d000"/>
    <ds:schemaRef ds:uri="c90ad118-5ea3-495f-b9ea-d398727eb93c"/>
    <ds:schemaRef ds:uri="ffcbf3a7-5132-4233-8b76-c26a36bc06d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982FFC-07A1-48C0-99AC-AF592FC97DF9}">
  <ds:schemaRefs>
    <ds:schemaRef ds:uri="5c3521a3-c6dd-4409-ab6f-ec2442b1b755"/>
    <ds:schemaRef ds:uri="c90ad118-5ea3-495f-b9ea-d398727eb9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52BFEB-F2E4-4E30-AD67-003445A24D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1038</Words>
  <Application>Microsoft Macintosh PowerPoint</Application>
  <PresentationFormat>Widescreen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Avenir Next LT Pro</vt:lpstr>
      <vt:lpstr>Courier New</vt:lpstr>
      <vt:lpstr>Wingdings</vt:lpstr>
      <vt:lpstr>NCODA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Woodard</dc:creator>
  <cp:lastModifiedBy>Jonathan  Rivera</cp:lastModifiedBy>
  <cp:revision>57</cp:revision>
  <cp:lastPrinted>2025-05-11T16:28:37Z</cp:lastPrinted>
  <dcterms:created xsi:type="dcterms:W3CDTF">2025-04-08T12:21:48Z</dcterms:created>
  <dcterms:modified xsi:type="dcterms:W3CDTF">2025-08-05T20:10:32Z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0x010100675962FC1FD4284F862162AC85C8AFBA</vt:lpwstr>
  </property>
  <property fmtid="{D5CDD505-2E9C-101B-9397-08002B2CF9AE}" pid="3" name="MediaServiceImageTags">
    <vt:lpwstr/>
  </property>
</Properties>
</file>