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7" r:id="rId2"/>
    <p:sldId id="258" r:id="rId3"/>
    <p:sldId id="259" r:id="rId4"/>
    <p:sldId id="263" r:id="rId5"/>
    <p:sldId id="264" r:id="rId6"/>
    <p:sldId id="265" r:id="rId7"/>
    <p:sldId id="266" r:id="rId8"/>
    <p:sldId id="268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8" r:id="rId36"/>
    <p:sldId id="299" r:id="rId37"/>
    <p:sldId id="300" r:id="rId38"/>
    <p:sldId id="301" r:id="rId39"/>
    <p:sldId id="302" r:id="rId40"/>
    <p:sldId id="303" r:id="rId41"/>
    <p:sldId id="305" r:id="rId42"/>
    <p:sldId id="308" r:id="rId43"/>
    <p:sldId id="309" r:id="rId44"/>
    <p:sldId id="310" r:id="rId45"/>
    <p:sldId id="31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2313"/>
  </p:normalViewPr>
  <p:slideViewPr>
    <p:cSldViewPr snapToGrid="0" snapToObjects="1">
      <p:cViewPr varScale="1">
        <p:scale>
          <a:sx n="104" d="100"/>
          <a:sy n="104" d="100"/>
        </p:scale>
        <p:origin x="1440" y="200"/>
      </p:cViewPr>
      <p:guideLst>
        <p:guide orient="horz" pos="2160"/>
        <p:guide pos="3840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B9EBC-BF9E-514D-AE60-61581371F1C0}" type="datetimeFigureOut">
              <a:rPr lang="en-US" smtClean="0"/>
              <a:t>4/23/21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C8629-7559-C541-804C-4F5B11BB2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46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Title: “A Treatment Option for Patients with HER2+ Metastatic Breast Cancer (MBC)”</a:t>
            </a:r>
          </a:p>
          <a:p>
            <a:r>
              <a:rPr lang="en-US" dirty="0"/>
              <a:t>Presented by: VK Gadi MD, PhD, University of Illinois at Chicago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Intro by: Stephen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C8629-7559-C541-804C-4F5B11BB25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38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Q&amp;</a:t>
            </a:r>
            <a:r>
              <a:rPr lang="en-US"/>
              <a:t>A Moderated by: Stephen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C8629-7559-C541-804C-4F5B11BB253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57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49EBB-27B7-424C-9D42-BA84EEEF8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232D1-047C-6549-8184-58F5BCBC3A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A324-CD7C-DE4F-98FB-79A898FCA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553B-DC40-7D45-AD87-05FB46B298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FAAB1-9866-2E40-926E-128402673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8143E-47BB-D94A-B83C-7926E194C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2E1-E195-584E-907A-E063769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6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3EC4-B599-A04F-99E5-1EA398189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888FB8-22DD-FE44-8904-EB13A9F52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3E609-48BC-A64B-A8D1-C73C0409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553B-DC40-7D45-AD87-05FB46B298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FEB06-58B6-A64D-AC59-AC7EE89CF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62514-7965-4D4F-BFD7-2A39E09A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2E1-E195-584E-907A-E063769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39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C304E8-3052-AC48-A9B2-7FA4DE379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AD654-BDE9-9F41-A491-5D68BBF3F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10D44-78F9-E44C-993C-FE93C8F4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553B-DC40-7D45-AD87-05FB46B298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93A23-0B87-2B4F-913F-8C545449E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31B1C-1696-4441-8AE5-E981E121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2E1-E195-584E-907A-E063769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99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064A4-A8A3-C443-A7DA-17F51348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75BC8-BB1C-DB46-8E53-8913402A6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06F1A-7DF1-384B-B176-B865299D3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553B-DC40-7D45-AD87-05FB46B298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74061-A7B6-0E44-AF12-E35189C80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D3C73-AC22-F840-9F57-BEC5E0FF4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2E1-E195-584E-907A-E063769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1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D036D-40F1-C448-B98B-392F9661C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EFDF8-855D-CF4A-9E5B-B57D53C55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6909F-BE28-5241-A134-60FE92374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553B-DC40-7D45-AD87-05FB46B298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F5A2D-4889-4E46-8CE8-A49277E83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5752F-5095-D640-9A1A-6DF0895F1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2E1-E195-584E-907A-E063769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73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C67D4-0526-E94F-9B88-7EE899308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E6E59-4A51-6946-A9FD-74AD6D0A0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AE141-A8D7-1E49-AF56-1DB9B7045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B4448-E00C-B844-9372-5A4A11C1F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553B-DC40-7D45-AD87-05FB46B298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D67E5-23F2-AF43-A3A9-93C3A3F48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7EB8F-C550-7848-9C95-1A107208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2E1-E195-584E-907A-E063769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FF557-6103-0C4C-86EA-0D5055FF3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1D913-764E-7848-9DCD-3217204AA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48851-EA38-2A4F-A48B-67044991F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B001F2-8580-8F44-ADB4-1BAFACBB7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8ECBCC-0E7A-6D47-AF4F-8DF84F2FB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6CEE2A-5B06-9145-89A9-E267EF0A0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553B-DC40-7D45-AD87-05FB46B298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5D63C5-82B8-2042-AAB0-D4A93008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A450C7-CA78-7F4F-9D92-4AB558116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2E1-E195-584E-907A-E063769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4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2414-F41C-7C44-82E2-DEC21C0AF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7F1B10-DFA0-7D4F-A923-DD32D472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553B-DC40-7D45-AD87-05FB46B298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84563-0A6A-FE4C-9C59-1316266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7ABBA-C690-A647-9259-B01A1B30A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2E1-E195-584E-907A-E063769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4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7C4C2-F672-1741-A58F-D892F35C7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553B-DC40-7D45-AD87-05FB46B298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94E04B-B029-EF46-8598-7C095A2F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DAAAA-A8A6-694A-8EDF-5F46AEB0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2E1-E195-584E-907A-E063769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1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9760E-93B5-DE4B-8BE9-535F0BAD7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22063-A354-6F49-9C3B-A2BC71601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6CBE0-7ADF-DC4F-A244-E3EF83D53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F806E-7D75-B44B-8D11-1A9D5C152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553B-DC40-7D45-AD87-05FB46B298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85F12-C27F-4F45-89F4-ABAFA189B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9A7CE-ECD7-644A-ACE4-7482B1271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2E1-E195-584E-907A-E063769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6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23E86-A85D-CE4E-9D50-772480FE0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46BB7B-C18C-7E4E-8EB8-0C771F9685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734555-8C35-DE4E-B795-3842E5F9D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01098-F924-E847-B6E9-26BA9577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553B-DC40-7D45-AD87-05FB46B298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1DC2B-67B7-AA45-81C1-EBD95361D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E312F-C974-B948-B272-D0C9FB8C8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02E1-E195-584E-907A-E063769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62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4519F-D752-5048-BA85-FBCE4DD42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A8E10-525D-4B48-A6E0-440101DC0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D6185-7DBC-484A-AA60-A1155C1AD6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7553B-DC40-7D45-AD87-05FB46B29857}" type="datetimeFigureOut">
              <a:rPr lang="en-US" smtClean="0"/>
              <a:t>4/23/21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DDD2B-F79E-AB4B-ADE3-AFF31A52E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505DD-3D4B-EE49-BD62-C40C3491D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902E1-E195-584E-907A-E06376961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8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C890CA-6CA5-DB4B-937E-89DF414D1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68C894-79CA-FF45-B1D9-4680CB89DEE3}"/>
              </a:ext>
            </a:extLst>
          </p:cNvPr>
          <p:cNvSpPr/>
          <p:nvPr/>
        </p:nvSpPr>
        <p:spPr>
          <a:xfrm>
            <a:off x="1056167" y="6545263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</p:spTree>
    <p:extLst>
      <p:ext uri="{BB962C8B-B14F-4D97-AF65-F5344CB8AC3E}">
        <p14:creationId xmlns:p14="http://schemas.microsoft.com/office/powerpoint/2010/main" val="1013571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48DE5A7-A5AE-CA49-ADAE-502F65CCA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12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B3E8ADD-3830-DF4B-A415-F679A6B4E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AA1F9C-32B1-3048-BEFC-D64EE58FE7E4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477D28B-9394-7546-BFD8-C0460383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86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72D97D1-E1E0-384E-BE13-6FEDCDCA0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295439-1D75-1F4F-AD7A-4A6BC441F964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3A7F5AD-1A54-7949-B8EB-316F2786F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10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E6E80C4-9D92-DD4E-8C97-B595FE8E4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0B068A-3B85-A44F-BAD5-91B4D576BBE5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A46F9E5-6B4C-2B46-8F32-A4466EBA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254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EAFC4C89-42BC-F54D-BAB5-06A32C50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6145CB-41BF-0F44-B22A-2E17A19F7CF6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6F25551-732C-1F4C-AE4B-DAAB9E29B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314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756BD3E-9147-CD4D-9616-05F169003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8DBDEE-653F-CE4D-914D-0B233300FE39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CDBD0D7-4A50-DE41-8890-07C648B40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586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B6960129-F0F7-A44D-9EFA-0059C375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FFD209-A0C2-D748-B77F-10596EF30392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8ADECCD-F43B-2841-B7D0-68DF885AC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79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5E5FAF-12C5-6A49-B832-0844DD4E6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C58076-9916-064D-B8BE-1EECF0FFE9B1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1898EAC-283F-4047-90D0-6C536D4CC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625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AFE9C63-77C4-7845-B5B6-F4D6EFF48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F3E9B1-B6B9-AD4E-BD90-873DF0C9A164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E8C5BDD-EBA8-8B42-BBAF-6933F08C2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53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5E0B703C-F945-5A4E-9765-57CD813D6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E00425-60B1-2B48-AD3F-F4BFCECA09C5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01C7488-0C63-B34D-BC61-6851442D7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67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5EFD752-CB68-8A46-A0E1-A5EF88401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B13AD-ED66-3D4A-A56B-ABBED0B6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357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269BB3DC-F8B5-4242-965C-8E70FC4B3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6C2A89-BDBC-594C-ABE1-9E3BF0291AB4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F4AE1B1-2E2E-AB42-B3D4-C9CE1700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16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7D5E137-098A-1A4E-88AE-89FD6286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CC6BF3-FED6-7847-8796-7AD9084C6459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CD68E8E-9E72-4B48-84B3-7C5E7606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04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26BD05-58F0-0549-B40E-992173A44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0A7CB1-7F7A-794F-A461-3EC8BE3459FC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64EB5D0-6F16-D445-B18E-81B034CA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1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 with low confidence">
            <a:extLst>
              <a:ext uri="{FF2B5EF4-FFF2-40B4-BE49-F238E27FC236}">
                <a16:creationId xmlns:a16="http://schemas.microsoft.com/office/drawing/2014/main" id="{5D5477B3-990B-F94D-B280-133EE4C2A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7617E7-943E-0B4C-B2EE-A9A62031AC96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1EC9CB-3351-C849-9381-B8EF51756034}"/>
              </a:ext>
            </a:extLst>
          </p:cNvPr>
          <p:cNvSpPr/>
          <p:nvPr/>
        </p:nvSpPr>
        <p:spPr>
          <a:xfrm>
            <a:off x="540029" y="5082832"/>
            <a:ext cx="5523618" cy="2472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information on the trial design, please see slides 18-19.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BFE2C77-A02B-7E49-BC71-E6F312F95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14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0108102-D864-644A-A884-4764F9310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D29CF7-E2DA-7B4E-9362-AB3B80988001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96985F7-311A-804D-A342-42C16D20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97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FE8A8369-7174-9046-8ED9-C72E1AC15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CBBAD0-6060-9D44-BB77-ADABF936F206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BF80807-7CA9-6443-9150-0E5B8D7B7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561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3672A38-67DD-2A40-BC96-6ADE6428B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B81B2E-16B5-8F45-BE09-A3C1FA05CCD4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EAD9DFF-9D2D-E046-8554-D2D7FC8C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64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D83BD1F-67A1-C542-812B-9D8FD7B62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634733-10B1-724A-B98B-2B066AC25C08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B2736CD-E010-5C48-A86A-4AA21366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68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132362A-A1F5-8545-BEF6-4B684E540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04A7A-9650-D34C-97B8-5A5869E6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418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84B45AB-584C-0C4A-A39E-74B36FEF1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0AE08-A101-3446-A4BC-02ACDC65A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979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752869-0537-034A-BBFC-CCC63466D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75" y="0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731A3-A3C8-AB4F-9B97-042407E99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41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letter, email&#10;&#10;Description automatically generated">
            <a:extLst>
              <a:ext uri="{FF2B5EF4-FFF2-40B4-BE49-F238E27FC236}">
                <a16:creationId xmlns:a16="http://schemas.microsoft.com/office/drawing/2014/main" id="{E4FBCBAD-6CBA-BF42-BCB3-342D2DCA6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62E84-ECE0-6641-AA8A-42B1E729A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547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24558B-B193-3640-9075-DD0188DA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37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53A273E-E149-8C4C-AE42-08BA0362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03A0AD-860E-5844-9025-0957F639972B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6709AFF-A80E-B943-AC9B-2378A636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426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C517FB6A-177A-DD4D-8A85-5F866356D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DCC30B-5585-A046-AC8F-53A89F4F31ED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463FD7B-9611-794C-8A83-41CC62F1C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48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0848044-A3D7-F242-8047-240D6751D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7610F8-781B-B74C-884F-9E1156628C23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5724F06-DB3F-EF46-B4C5-6D3CA26A9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50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10C1E8-5CF8-4F41-8DF2-B4900FAB6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41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955D074-CF22-7D47-A9FA-87B93C85F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1D20E-1195-B949-9B8F-7A9CFE959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35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8D479-E01D-DE4A-B7B2-1ECD6A8C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794" y="-2794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BFE39-AE13-CD4A-8EAC-D46EFB3D3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255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7366E8E-3C26-384F-A30C-C31869DF2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7C089-1366-E349-ADED-33D2E386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448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17AB79-C732-1D4E-981F-54734AE8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794" y="-2794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1100F-5E72-1E49-ABBE-FA6762FAB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689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1C2B0CB-0DEC-1648-AADD-1B1C2EC90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8B607-B12E-2A4E-A45C-655BE775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313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2A5316B-26C1-424F-BC3B-C072B58B8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F1AD94-10F3-D044-BCD1-CBC459BC5ABD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CF54503-18BA-9B41-9F84-E41C616B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367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877962-7F5D-9649-88EC-B9993DFA4A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794" y="-2794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A4E4D-7462-E54C-B746-0B6578CE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165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23FB94-689B-E44F-B8CC-B9FA5E1ED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35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">
            <a:extLst>
              <a:ext uri="{FF2B5EF4-FFF2-40B4-BE49-F238E27FC236}">
                <a16:creationId xmlns:a16="http://schemas.microsoft.com/office/drawing/2014/main" id="{59E03E50-C23E-DA45-A5F5-C09F4D9E8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E0F35-DFAF-BF43-9A43-DD49A7F7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603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DA6170A-61BF-5B4E-9FBD-414645014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E15A3-BFBF-0E45-9B29-D6505948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16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631BD31-8BFD-0F40-BAF2-D3DD1417E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06261-3485-4C47-BAC4-7858EEDB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284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52577AE-8BC7-9C44-8C08-6A2083502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F6739-DAB8-D14F-BC7A-F6519AB47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766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B901B5-7F31-3542-BA26-4A97A6A32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C55B3-A482-7B49-ADE7-8396535D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9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D6A80D1-727F-8043-A8DF-EE5FAF44F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F386BD-F1C0-C843-8331-DECFA87636E4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D9F66E5-56F6-274C-84AA-8730E4CA4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179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4B76E-6404-8747-8CF0-6AA6DF45FF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794" y="-2794"/>
            <a:ext cx="12179300" cy="684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D7022-99FA-6E46-91F9-1D5A1343A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25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96BC0-33E4-D247-A545-E596C21424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6350"/>
            <a:ext cx="12179300" cy="684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A4212C-99B1-4443-909E-810F62D2818D}"/>
              </a:ext>
            </a:extLst>
          </p:cNvPr>
          <p:cNvSpPr/>
          <p:nvPr/>
        </p:nvSpPr>
        <p:spPr>
          <a:xfrm>
            <a:off x="636037" y="6573695"/>
            <a:ext cx="10906109" cy="24723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see Important Safety Information on slides 35-37 and refer to the full Prescribing Information available at this event.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7348F0A-1313-8245-BB0E-4C75440D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6494" y="6155931"/>
            <a:ext cx="43758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21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576</Words>
  <Application>Microsoft Macintosh PowerPoint</Application>
  <PresentationFormat>Widescreen</PresentationFormat>
  <Paragraphs>71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Miller</dc:creator>
  <cp:lastModifiedBy>Kristen Ray</cp:lastModifiedBy>
  <cp:revision>10</cp:revision>
  <dcterms:created xsi:type="dcterms:W3CDTF">2021-01-20T15:56:11Z</dcterms:created>
  <dcterms:modified xsi:type="dcterms:W3CDTF">2021-04-24T00:45:04Z</dcterms:modified>
</cp:coreProperties>
</file>